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48"/>
  </p:notesMasterIdLst>
  <p:handoutMasterIdLst>
    <p:handoutMasterId r:id="rId49"/>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293" r:id="rId18"/>
    <p:sldId id="277" r:id="rId19"/>
    <p:sldId id="284" r:id="rId20"/>
    <p:sldId id="269" r:id="rId21"/>
    <p:sldId id="304" r:id="rId22"/>
    <p:sldId id="305" r:id="rId23"/>
    <p:sldId id="307" r:id="rId24"/>
    <p:sldId id="306" r:id="rId25"/>
    <p:sldId id="308" r:id="rId26"/>
    <p:sldId id="270" r:id="rId27"/>
    <p:sldId id="309" r:id="rId28"/>
    <p:sldId id="310" r:id="rId29"/>
    <p:sldId id="311" r:id="rId30"/>
    <p:sldId id="312" r:id="rId31"/>
    <p:sldId id="314" r:id="rId32"/>
    <p:sldId id="313" r:id="rId33"/>
    <p:sldId id="315" r:id="rId34"/>
    <p:sldId id="316" r:id="rId35"/>
    <p:sldId id="317" r:id="rId36"/>
    <p:sldId id="294" r:id="rId37"/>
    <p:sldId id="296" r:id="rId38"/>
    <p:sldId id="321" r:id="rId39"/>
    <p:sldId id="322" r:id="rId40"/>
    <p:sldId id="323" r:id="rId41"/>
    <p:sldId id="288" r:id="rId42"/>
    <p:sldId id="289" r:id="rId43"/>
    <p:sldId id="320" r:id="rId44"/>
    <p:sldId id="274" r:id="rId45"/>
    <p:sldId id="275" r:id="rId46"/>
    <p:sldId id="329" r:id="rId47"/>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varScale="1">
        <p:scale>
          <a:sx n="56" d="100"/>
          <a:sy n="56" d="100"/>
        </p:scale>
        <p:origin x="1372" y="6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commentAuthors" Target="commentAuthors.xml"/><Relationship Id="rId55" Type="http://schemas.microsoft.com/office/2016/11/relationships/changesInfo" Target="changesInfos/changesInfo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theme" Target="theme/theme1.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notesMaster" Target="notesMasters/notesMaster1.xml"/><Relationship Id="rId56" Type="http://schemas.microsoft.com/office/2015/10/relationships/revisionInfo" Target="revisionInfo.xml"/><Relationship Id="rId8" Type="http://schemas.openxmlformats.org/officeDocument/2006/relationships/slide" Target="slides/slide4.xml"/><Relationship Id="rId51"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sv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sv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05DDE27-FB57-4A30-8835-62D3CDE165FF}"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22AF497F-4FFE-4836-9A16-9D9F10C5EC08}">
      <dgm:prSet/>
      <dgm:spPr/>
      <dgm:t>
        <a:bodyPr/>
        <a:lstStyle/>
        <a:p>
          <a:r>
            <a:rPr lang="en-US"/>
            <a:t>Executive Summary</a:t>
          </a:r>
        </a:p>
      </dgm:t>
    </dgm:pt>
    <dgm:pt modelId="{E11EE83B-B307-4280-B2C8-625D20C0C518}" type="parTrans" cxnId="{1E1BE699-9086-4EB2-B101-1D6E82BC24C5}">
      <dgm:prSet/>
      <dgm:spPr/>
      <dgm:t>
        <a:bodyPr/>
        <a:lstStyle/>
        <a:p>
          <a:endParaRPr lang="en-US"/>
        </a:p>
      </dgm:t>
    </dgm:pt>
    <dgm:pt modelId="{8B1C888F-4188-4934-AEA4-4F0E4BF719A4}" type="sibTrans" cxnId="{1E1BE699-9086-4EB2-B101-1D6E82BC24C5}">
      <dgm:prSet/>
      <dgm:spPr/>
      <dgm:t>
        <a:bodyPr/>
        <a:lstStyle/>
        <a:p>
          <a:endParaRPr lang="en-US"/>
        </a:p>
      </dgm:t>
    </dgm:pt>
    <dgm:pt modelId="{73CDF54B-D7A3-46C6-A213-080574F7AFEE}">
      <dgm:prSet/>
      <dgm:spPr/>
      <dgm:t>
        <a:bodyPr/>
        <a:lstStyle/>
        <a:p>
          <a:r>
            <a:rPr lang="en-US"/>
            <a:t>Introduction</a:t>
          </a:r>
        </a:p>
      </dgm:t>
    </dgm:pt>
    <dgm:pt modelId="{297BBB15-FF13-4871-BB04-629DDC265EF1}" type="parTrans" cxnId="{22E92C41-3775-4CF4-9EFD-0C56655EAD31}">
      <dgm:prSet/>
      <dgm:spPr/>
      <dgm:t>
        <a:bodyPr/>
        <a:lstStyle/>
        <a:p>
          <a:endParaRPr lang="en-US"/>
        </a:p>
      </dgm:t>
    </dgm:pt>
    <dgm:pt modelId="{F9B3810F-2C01-43E4-B153-1F30161EE73C}" type="sibTrans" cxnId="{22E92C41-3775-4CF4-9EFD-0C56655EAD31}">
      <dgm:prSet/>
      <dgm:spPr/>
      <dgm:t>
        <a:bodyPr/>
        <a:lstStyle/>
        <a:p>
          <a:endParaRPr lang="en-US"/>
        </a:p>
      </dgm:t>
    </dgm:pt>
    <dgm:pt modelId="{4BE4FB12-C2D6-474D-ABDD-2DFAEB556A68}">
      <dgm:prSet/>
      <dgm:spPr/>
      <dgm:t>
        <a:bodyPr/>
        <a:lstStyle/>
        <a:p>
          <a:r>
            <a:rPr lang="en-US"/>
            <a:t>Methodology</a:t>
          </a:r>
        </a:p>
      </dgm:t>
    </dgm:pt>
    <dgm:pt modelId="{C2AEA3E5-126C-4461-B95F-534568DC87C0}" type="parTrans" cxnId="{76B86E8E-AEF2-43DC-9B01-2C5A6F305AAE}">
      <dgm:prSet/>
      <dgm:spPr/>
      <dgm:t>
        <a:bodyPr/>
        <a:lstStyle/>
        <a:p>
          <a:endParaRPr lang="en-US"/>
        </a:p>
      </dgm:t>
    </dgm:pt>
    <dgm:pt modelId="{723B333F-7CA4-43C4-89F4-3D64DC1F75EA}" type="sibTrans" cxnId="{76B86E8E-AEF2-43DC-9B01-2C5A6F305AAE}">
      <dgm:prSet/>
      <dgm:spPr/>
      <dgm:t>
        <a:bodyPr/>
        <a:lstStyle/>
        <a:p>
          <a:endParaRPr lang="en-US"/>
        </a:p>
      </dgm:t>
    </dgm:pt>
    <dgm:pt modelId="{CD1E8938-2603-4061-B708-511C2F4BBFC8}">
      <dgm:prSet/>
      <dgm:spPr/>
      <dgm:t>
        <a:bodyPr/>
        <a:lstStyle/>
        <a:p>
          <a:r>
            <a:rPr lang="en-US"/>
            <a:t>Results</a:t>
          </a:r>
        </a:p>
      </dgm:t>
    </dgm:pt>
    <dgm:pt modelId="{E81A26C2-899D-4AE1-B926-96CB125BA6CE}" type="parTrans" cxnId="{EC6E888A-58CC-4BD7-BEB8-5BED34FDAAE3}">
      <dgm:prSet/>
      <dgm:spPr/>
      <dgm:t>
        <a:bodyPr/>
        <a:lstStyle/>
        <a:p>
          <a:endParaRPr lang="en-US"/>
        </a:p>
      </dgm:t>
    </dgm:pt>
    <dgm:pt modelId="{458EE7A1-081D-4046-8D3D-2126AB1BB1E8}" type="sibTrans" cxnId="{EC6E888A-58CC-4BD7-BEB8-5BED34FDAAE3}">
      <dgm:prSet/>
      <dgm:spPr/>
      <dgm:t>
        <a:bodyPr/>
        <a:lstStyle/>
        <a:p>
          <a:endParaRPr lang="en-US"/>
        </a:p>
      </dgm:t>
    </dgm:pt>
    <dgm:pt modelId="{82BDDA29-0964-444B-8994-CF2EEEA76115}">
      <dgm:prSet/>
      <dgm:spPr/>
      <dgm:t>
        <a:bodyPr/>
        <a:lstStyle/>
        <a:p>
          <a:r>
            <a:rPr lang="en-US"/>
            <a:t>Conclusion</a:t>
          </a:r>
        </a:p>
      </dgm:t>
    </dgm:pt>
    <dgm:pt modelId="{92E830EF-B972-43D0-8BBF-982C82E6D453}" type="parTrans" cxnId="{17B5DFEC-E23F-4767-B5A8-840055177ABB}">
      <dgm:prSet/>
      <dgm:spPr/>
      <dgm:t>
        <a:bodyPr/>
        <a:lstStyle/>
        <a:p>
          <a:endParaRPr lang="en-US"/>
        </a:p>
      </dgm:t>
    </dgm:pt>
    <dgm:pt modelId="{D253BB6B-CB79-47E3-8C7B-0816894AA48E}" type="sibTrans" cxnId="{17B5DFEC-E23F-4767-B5A8-840055177ABB}">
      <dgm:prSet/>
      <dgm:spPr/>
      <dgm:t>
        <a:bodyPr/>
        <a:lstStyle/>
        <a:p>
          <a:endParaRPr lang="en-US"/>
        </a:p>
      </dgm:t>
    </dgm:pt>
    <dgm:pt modelId="{A9585A0A-88AC-47CA-85BF-8513F7FA2B7C}">
      <dgm:prSet/>
      <dgm:spPr/>
      <dgm:t>
        <a:bodyPr/>
        <a:lstStyle/>
        <a:p>
          <a:r>
            <a:rPr lang="en-US"/>
            <a:t>Appendix</a:t>
          </a:r>
        </a:p>
      </dgm:t>
    </dgm:pt>
    <dgm:pt modelId="{EA554994-76D0-4CEB-8272-37661BACB0E7}" type="parTrans" cxnId="{9EDB2895-C8DF-4EDD-8F37-5AA7C09F1145}">
      <dgm:prSet/>
      <dgm:spPr/>
      <dgm:t>
        <a:bodyPr/>
        <a:lstStyle/>
        <a:p>
          <a:endParaRPr lang="en-US"/>
        </a:p>
      </dgm:t>
    </dgm:pt>
    <dgm:pt modelId="{778396B9-B3DA-4335-866A-432478987C4C}" type="sibTrans" cxnId="{9EDB2895-C8DF-4EDD-8F37-5AA7C09F1145}">
      <dgm:prSet/>
      <dgm:spPr/>
      <dgm:t>
        <a:bodyPr/>
        <a:lstStyle/>
        <a:p>
          <a:endParaRPr lang="en-US"/>
        </a:p>
      </dgm:t>
    </dgm:pt>
    <dgm:pt modelId="{BA08C56A-0337-45ED-ABF3-34E8641C92D2}" type="pres">
      <dgm:prSet presAssocID="{405DDE27-FB57-4A30-8835-62D3CDE165FF}" presName="root" presStyleCnt="0">
        <dgm:presLayoutVars>
          <dgm:dir/>
          <dgm:resizeHandles val="exact"/>
        </dgm:presLayoutVars>
      </dgm:prSet>
      <dgm:spPr/>
    </dgm:pt>
    <dgm:pt modelId="{B6CC71CE-CDD1-4ADF-9B8D-11F35C0ABBB0}" type="pres">
      <dgm:prSet presAssocID="{22AF497F-4FFE-4836-9A16-9D9F10C5EC08}" presName="compNode" presStyleCnt="0"/>
      <dgm:spPr/>
    </dgm:pt>
    <dgm:pt modelId="{1BA6601F-D50F-449D-BC58-C341A3677C59}" type="pres">
      <dgm:prSet presAssocID="{22AF497F-4FFE-4836-9A16-9D9F10C5EC08}" presName="bgRect" presStyleLbl="bgShp" presStyleIdx="0" presStyleCnt="6"/>
      <dgm:spPr/>
    </dgm:pt>
    <dgm:pt modelId="{06412A4E-F549-49DA-B300-05A7B6AF9595}" type="pres">
      <dgm:prSet presAssocID="{22AF497F-4FFE-4836-9A16-9D9F10C5EC08}"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eploy"/>
        </a:ext>
      </dgm:extLst>
    </dgm:pt>
    <dgm:pt modelId="{1CE0491C-2592-4921-BB76-02E7BB162707}" type="pres">
      <dgm:prSet presAssocID="{22AF497F-4FFE-4836-9A16-9D9F10C5EC08}" presName="spaceRect" presStyleCnt="0"/>
      <dgm:spPr/>
    </dgm:pt>
    <dgm:pt modelId="{5F3F56F1-9F07-44E8-B7FF-8B5A41DAF6F8}" type="pres">
      <dgm:prSet presAssocID="{22AF497F-4FFE-4836-9A16-9D9F10C5EC08}" presName="parTx" presStyleLbl="revTx" presStyleIdx="0" presStyleCnt="6">
        <dgm:presLayoutVars>
          <dgm:chMax val="0"/>
          <dgm:chPref val="0"/>
        </dgm:presLayoutVars>
      </dgm:prSet>
      <dgm:spPr/>
    </dgm:pt>
    <dgm:pt modelId="{AE69F282-400F-4FDB-8C14-1EFD03948712}" type="pres">
      <dgm:prSet presAssocID="{8B1C888F-4188-4934-AEA4-4F0E4BF719A4}" presName="sibTrans" presStyleCnt="0"/>
      <dgm:spPr/>
    </dgm:pt>
    <dgm:pt modelId="{60A9598B-685A-4A34-9E32-6DDFA2F0134F}" type="pres">
      <dgm:prSet presAssocID="{73CDF54B-D7A3-46C6-A213-080574F7AFEE}" presName="compNode" presStyleCnt="0"/>
      <dgm:spPr/>
    </dgm:pt>
    <dgm:pt modelId="{4648727D-DFB8-4320-9302-DC110D58351F}" type="pres">
      <dgm:prSet presAssocID="{73CDF54B-D7A3-46C6-A213-080574F7AFEE}" presName="bgRect" presStyleLbl="bgShp" presStyleIdx="1" presStyleCnt="6"/>
      <dgm:spPr/>
    </dgm:pt>
    <dgm:pt modelId="{A77E1A7B-7720-495D-9FA7-CF1A74E9D659}" type="pres">
      <dgm:prSet presAssocID="{73CDF54B-D7A3-46C6-A213-080574F7AFEE}"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Like"/>
        </a:ext>
      </dgm:extLst>
    </dgm:pt>
    <dgm:pt modelId="{A008BBE8-5CAE-4718-9D92-EA08157433A4}" type="pres">
      <dgm:prSet presAssocID="{73CDF54B-D7A3-46C6-A213-080574F7AFEE}" presName="spaceRect" presStyleCnt="0"/>
      <dgm:spPr/>
    </dgm:pt>
    <dgm:pt modelId="{14BEC3C5-F706-47C2-888C-390DDB40774B}" type="pres">
      <dgm:prSet presAssocID="{73CDF54B-D7A3-46C6-A213-080574F7AFEE}" presName="parTx" presStyleLbl="revTx" presStyleIdx="1" presStyleCnt="6">
        <dgm:presLayoutVars>
          <dgm:chMax val="0"/>
          <dgm:chPref val="0"/>
        </dgm:presLayoutVars>
      </dgm:prSet>
      <dgm:spPr/>
    </dgm:pt>
    <dgm:pt modelId="{E7BEFC98-959D-4AB9-AD94-C828420E742F}" type="pres">
      <dgm:prSet presAssocID="{F9B3810F-2C01-43E4-B153-1F30161EE73C}" presName="sibTrans" presStyleCnt="0"/>
      <dgm:spPr/>
    </dgm:pt>
    <dgm:pt modelId="{7A3B9EF4-8EFB-4306-B416-8B85345A6310}" type="pres">
      <dgm:prSet presAssocID="{4BE4FB12-C2D6-474D-ABDD-2DFAEB556A68}" presName="compNode" presStyleCnt="0"/>
      <dgm:spPr/>
    </dgm:pt>
    <dgm:pt modelId="{8461BF59-D229-4BD2-8F57-EA23D3F4CD23}" type="pres">
      <dgm:prSet presAssocID="{4BE4FB12-C2D6-474D-ABDD-2DFAEB556A68}" presName="bgRect" presStyleLbl="bgShp" presStyleIdx="2" presStyleCnt="6"/>
      <dgm:spPr/>
    </dgm:pt>
    <dgm:pt modelId="{3BA07D3B-27C0-469B-92E8-313C465F4EAE}" type="pres">
      <dgm:prSet presAssocID="{4BE4FB12-C2D6-474D-ABDD-2DFAEB556A68}"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Open Enrollment"/>
        </a:ext>
      </dgm:extLst>
    </dgm:pt>
    <dgm:pt modelId="{FC208510-BA52-4399-BEF1-BCC79554DC4D}" type="pres">
      <dgm:prSet presAssocID="{4BE4FB12-C2D6-474D-ABDD-2DFAEB556A68}" presName="spaceRect" presStyleCnt="0"/>
      <dgm:spPr/>
    </dgm:pt>
    <dgm:pt modelId="{AFEA41FB-8645-4162-9DE2-FAB0C674FCB7}" type="pres">
      <dgm:prSet presAssocID="{4BE4FB12-C2D6-474D-ABDD-2DFAEB556A68}" presName="parTx" presStyleLbl="revTx" presStyleIdx="2" presStyleCnt="6">
        <dgm:presLayoutVars>
          <dgm:chMax val="0"/>
          <dgm:chPref val="0"/>
        </dgm:presLayoutVars>
      </dgm:prSet>
      <dgm:spPr/>
    </dgm:pt>
    <dgm:pt modelId="{E4A829EA-6B60-42AB-9119-CF298D65FD3B}" type="pres">
      <dgm:prSet presAssocID="{723B333F-7CA4-43C4-89F4-3D64DC1F75EA}" presName="sibTrans" presStyleCnt="0"/>
      <dgm:spPr/>
    </dgm:pt>
    <dgm:pt modelId="{1E48E2CE-CE18-44F7-87C7-135BB1F5BE13}" type="pres">
      <dgm:prSet presAssocID="{CD1E8938-2603-4061-B708-511C2F4BBFC8}" presName="compNode" presStyleCnt="0"/>
      <dgm:spPr/>
    </dgm:pt>
    <dgm:pt modelId="{EA287618-4231-4947-B0A9-B051968CFDA5}" type="pres">
      <dgm:prSet presAssocID="{CD1E8938-2603-4061-B708-511C2F4BBFC8}" presName="bgRect" presStyleLbl="bgShp" presStyleIdx="3" presStyleCnt="6"/>
      <dgm:spPr/>
    </dgm:pt>
    <dgm:pt modelId="{D278FA94-D88B-4AC8-A506-D99031EE4581}" type="pres">
      <dgm:prSet presAssocID="{CD1E8938-2603-4061-B708-511C2F4BBFC8}"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Questionnaire"/>
        </a:ext>
      </dgm:extLst>
    </dgm:pt>
    <dgm:pt modelId="{C2606E78-BB36-4933-AB35-1A6CD1FB4408}" type="pres">
      <dgm:prSet presAssocID="{CD1E8938-2603-4061-B708-511C2F4BBFC8}" presName="spaceRect" presStyleCnt="0"/>
      <dgm:spPr/>
    </dgm:pt>
    <dgm:pt modelId="{BB0A9BA4-2201-4A94-B78C-280EE4AD2FE0}" type="pres">
      <dgm:prSet presAssocID="{CD1E8938-2603-4061-B708-511C2F4BBFC8}" presName="parTx" presStyleLbl="revTx" presStyleIdx="3" presStyleCnt="6">
        <dgm:presLayoutVars>
          <dgm:chMax val="0"/>
          <dgm:chPref val="0"/>
        </dgm:presLayoutVars>
      </dgm:prSet>
      <dgm:spPr/>
    </dgm:pt>
    <dgm:pt modelId="{349F7229-8278-43C4-A003-F59C24F96A1C}" type="pres">
      <dgm:prSet presAssocID="{458EE7A1-081D-4046-8D3D-2126AB1BB1E8}" presName="sibTrans" presStyleCnt="0"/>
      <dgm:spPr/>
    </dgm:pt>
    <dgm:pt modelId="{B14B207C-A296-42CD-95D7-3D8BFD220106}" type="pres">
      <dgm:prSet presAssocID="{82BDDA29-0964-444B-8994-CF2EEEA76115}" presName="compNode" presStyleCnt="0"/>
      <dgm:spPr/>
    </dgm:pt>
    <dgm:pt modelId="{E89DC0E3-3F3F-4A4F-B559-673F1ED9F0A4}" type="pres">
      <dgm:prSet presAssocID="{82BDDA29-0964-444B-8994-CF2EEEA76115}" presName="bgRect" presStyleLbl="bgShp" presStyleIdx="4" presStyleCnt="6"/>
      <dgm:spPr/>
    </dgm:pt>
    <dgm:pt modelId="{251262BC-B506-4924-8A02-608554462E17}" type="pres">
      <dgm:prSet presAssocID="{82BDDA29-0964-444B-8994-CF2EEEA76115}"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Flow"/>
        </a:ext>
      </dgm:extLst>
    </dgm:pt>
    <dgm:pt modelId="{85E70646-6E7C-4189-8F1C-51C1E6DB619B}" type="pres">
      <dgm:prSet presAssocID="{82BDDA29-0964-444B-8994-CF2EEEA76115}" presName="spaceRect" presStyleCnt="0"/>
      <dgm:spPr/>
    </dgm:pt>
    <dgm:pt modelId="{04B12708-820F-49B0-84E6-FA8663309E7B}" type="pres">
      <dgm:prSet presAssocID="{82BDDA29-0964-444B-8994-CF2EEEA76115}" presName="parTx" presStyleLbl="revTx" presStyleIdx="4" presStyleCnt="6">
        <dgm:presLayoutVars>
          <dgm:chMax val="0"/>
          <dgm:chPref val="0"/>
        </dgm:presLayoutVars>
      </dgm:prSet>
      <dgm:spPr/>
    </dgm:pt>
    <dgm:pt modelId="{1CDDC0FA-B760-4596-8E68-31AED87F5041}" type="pres">
      <dgm:prSet presAssocID="{D253BB6B-CB79-47E3-8C7B-0816894AA48E}" presName="sibTrans" presStyleCnt="0"/>
      <dgm:spPr/>
    </dgm:pt>
    <dgm:pt modelId="{0FD209BA-C6C3-423D-ACD7-44D9F69EF284}" type="pres">
      <dgm:prSet presAssocID="{A9585A0A-88AC-47CA-85BF-8513F7FA2B7C}" presName="compNode" presStyleCnt="0"/>
      <dgm:spPr/>
    </dgm:pt>
    <dgm:pt modelId="{759A37A8-D75C-4416-B402-175420406CFD}" type="pres">
      <dgm:prSet presAssocID="{A9585A0A-88AC-47CA-85BF-8513F7FA2B7C}" presName="bgRect" presStyleLbl="bgShp" presStyleIdx="5" presStyleCnt="6"/>
      <dgm:spPr/>
    </dgm:pt>
    <dgm:pt modelId="{98B06165-0332-422A-94C8-84A41AB58E9E}" type="pres">
      <dgm:prSet presAssocID="{A9585A0A-88AC-47CA-85BF-8513F7FA2B7C}"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Bulleted List"/>
        </a:ext>
      </dgm:extLst>
    </dgm:pt>
    <dgm:pt modelId="{ED9EB4CB-25A7-4283-AD27-AF5418558205}" type="pres">
      <dgm:prSet presAssocID="{A9585A0A-88AC-47CA-85BF-8513F7FA2B7C}" presName="spaceRect" presStyleCnt="0"/>
      <dgm:spPr/>
    </dgm:pt>
    <dgm:pt modelId="{438496F3-6FD0-4863-8EE4-85A10031E1AB}" type="pres">
      <dgm:prSet presAssocID="{A9585A0A-88AC-47CA-85BF-8513F7FA2B7C}" presName="parTx" presStyleLbl="revTx" presStyleIdx="5" presStyleCnt="6">
        <dgm:presLayoutVars>
          <dgm:chMax val="0"/>
          <dgm:chPref val="0"/>
        </dgm:presLayoutVars>
      </dgm:prSet>
      <dgm:spPr/>
    </dgm:pt>
  </dgm:ptLst>
  <dgm:cxnLst>
    <dgm:cxn modelId="{31F51001-A94F-4F2C-A25F-6E9E10993F55}" type="presOf" srcId="{22AF497F-4FFE-4836-9A16-9D9F10C5EC08}" destId="{5F3F56F1-9F07-44E8-B7FF-8B5A41DAF6F8}" srcOrd="0" destOrd="0" presId="urn:microsoft.com/office/officeart/2018/2/layout/IconVerticalSolidList"/>
    <dgm:cxn modelId="{7083540C-9F66-4BF5-9FA0-97A5F2E4F284}" type="presOf" srcId="{82BDDA29-0964-444B-8994-CF2EEEA76115}" destId="{04B12708-820F-49B0-84E6-FA8663309E7B}" srcOrd="0" destOrd="0" presId="urn:microsoft.com/office/officeart/2018/2/layout/IconVerticalSolidList"/>
    <dgm:cxn modelId="{29A27327-DCBC-468A-AE26-DF9235B65506}" type="presOf" srcId="{405DDE27-FB57-4A30-8835-62D3CDE165FF}" destId="{BA08C56A-0337-45ED-ABF3-34E8641C92D2}" srcOrd="0" destOrd="0" presId="urn:microsoft.com/office/officeart/2018/2/layout/IconVerticalSolidList"/>
    <dgm:cxn modelId="{173C262A-AE01-4F6C-87A2-40F4E5F93BFA}" type="presOf" srcId="{4BE4FB12-C2D6-474D-ABDD-2DFAEB556A68}" destId="{AFEA41FB-8645-4162-9DE2-FAB0C674FCB7}" srcOrd="0" destOrd="0" presId="urn:microsoft.com/office/officeart/2018/2/layout/IconVerticalSolidList"/>
    <dgm:cxn modelId="{C2551F2E-6236-4937-885A-9A823B1591AE}" type="presOf" srcId="{73CDF54B-D7A3-46C6-A213-080574F7AFEE}" destId="{14BEC3C5-F706-47C2-888C-390DDB40774B}" srcOrd="0" destOrd="0" presId="urn:microsoft.com/office/officeart/2018/2/layout/IconVerticalSolidList"/>
    <dgm:cxn modelId="{19F12160-7ECF-4CBE-AC76-37C1B65B2F44}" type="presOf" srcId="{A9585A0A-88AC-47CA-85BF-8513F7FA2B7C}" destId="{438496F3-6FD0-4863-8EE4-85A10031E1AB}" srcOrd="0" destOrd="0" presId="urn:microsoft.com/office/officeart/2018/2/layout/IconVerticalSolidList"/>
    <dgm:cxn modelId="{22E92C41-3775-4CF4-9EFD-0C56655EAD31}" srcId="{405DDE27-FB57-4A30-8835-62D3CDE165FF}" destId="{73CDF54B-D7A3-46C6-A213-080574F7AFEE}" srcOrd="1" destOrd="0" parTransId="{297BBB15-FF13-4871-BB04-629DDC265EF1}" sibTransId="{F9B3810F-2C01-43E4-B153-1F30161EE73C}"/>
    <dgm:cxn modelId="{EC6E888A-58CC-4BD7-BEB8-5BED34FDAAE3}" srcId="{405DDE27-FB57-4A30-8835-62D3CDE165FF}" destId="{CD1E8938-2603-4061-B708-511C2F4BBFC8}" srcOrd="3" destOrd="0" parTransId="{E81A26C2-899D-4AE1-B926-96CB125BA6CE}" sibTransId="{458EE7A1-081D-4046-8D3D-2126AB1BB1E8}"/>
    <dgm:cxn modelId="{76B86E8E-AEF2-43DC-9B01-2C5A6F305AAE}" srcId="{405DDE27-FB57-4A30-8835-62D3CDE165FF}" destId="{4BE4FB12-C2D6-474D-ABDD-2DFAEB556A68}" srcOrd="2" destOrd="0" parTransId="{C2AEA3E5-126C-4461-B95F-534568DC87C0}" sibTransId="{723B333F-7CA4-43C4-89F4-3D64DC1F75EA}"/>
    <dgm:cxn modelId="{9EDB2895-C8DF-4EDD-8F37-5AA7C09F1145}" srcId="{405DDE27-FB57-4A30-8835-62D3CDE165FF}" destId="{A9585A0A-88AC-47CA-85BF-8513F7FA2B7C}" srcOrd="5" destOrd="0" parTransId="{EA554994-76D0-4CEB-8272-37661BACB0E7}" sibTransId="{778396B9-B3DA-4335-866A-432478987C4C}"/>
    <dgm:cxn modelId="{1E1BE699-9086-4EB2-B101-1D6E82BC24C5}" srcId="{405DDE27-FB57-4A30-8835-62D3CDE165FF}" destId="{22AF497F-4FFE-4836-9A16-9D9F10C5EC08}" srcOrd="0" destOrd="0" parTransId="{E11EE83B-B307-4280-B2C8-625D20C0C518}" sibTransId="{8B1C888F-4188-4934-AEA4-4F0E4BF719A4}"/>
    <dgm:cxn modelId="{A1AF4FD8-2D04-4984-ACEC-972471CCB4BC}" type="presOf" srcId="{CD1E8938-2603-4061-B708-511C2F4BBFC8}" destId="{BB0A9BA4-2201-4A94-B78C-280EE4AD2FE0}" srcOrd="0" destOrd="0" presId="urn:microsoft.com/office/officeart/2018/2/layout/IconVerticalSolidList"/>
    <dgm:cxn modelId="{17B5DFEC-E23F-4767-B5A8-840055177ABB}" srcId="{405DDE27-FB57-4A30-8835-62D3CDE165FF}" destId="{82BDDA29-0964-444B-8994-CF2EEEA76115}" srcOrd="4" destOrd="0" parTransId="{92E830EF-B972-43D0-8BBF-982C82E6D453}" sibTransId="{D253BB6B-CB79-47E3-8C7B-0816894AA48E}"/>
    <dgm:cxn modelId="{3BFCD51B-0A01-4A9A-B161-6969FAB36E93}" type="presParOf" srcId="{BA08C56A-0337-45ED-ABF3-34E8641C92D2}" destId="{B6CC71CE-CDD1-4ADF-9B8D-11F35C0ABBB0}" srcOrd="0" destOrd="0" presId="urn:microsoft.com/office/officeart/2018/2/layout/IconVerticalSolidList"/>
    <dgm:cxn modelId="{F8529080-3A40-4316-AD03-0B753CF2DF9E}" type="presParOf" srcId="{B6CC71CE-CDD1-4ADF-9B8D-11F35C0ABBB0}" destId="{1BA6601F-D50F-449D-BC58-C341A3677C59}" srcOrd="0" destOrd="0" presId="urn:microsoft.com/office/officeart/2018/2/layout/IconVerticalSolidList"/>
    <dgm:cxn modelId="{908DA3F6-E74F-453B-9936-EE6D853B2918}" type="presParOf" srcId="{B6CC71CE-CDD1-4ADF-9B8D-11F35C0ABBB0}" destId="{06412A4E-F549-49DA-B300-05A7B6AF9595}" srcOrd="1" destOrd="0" presId="urn:microsoft.com/office/officeart/2018/2/layout/IconVerticalSolidList"/>
    <dgm:cxn modelId="{003BAAE2-4570-4165-A637-9CF1F1B0AA05}" type="presParOf" srcId="{B6CC71CE-CDD1-4ADF-9B8D-11F35C0ABBB0}" destId="{1CE0491C-2592-4921-BB76-02E7BB162707}" srcOrd="2" destOrd="0" presId="urn:microsoft.com/office/officeart/2018/2/layout/IconVerticalSolidList"/>
    <dgm:cxn modelId="{135C73C2-104F-499A-B97E-462D245480CE}" type="presParOf" srcId="{B6CC71CE-CDD1-4ADF-9B8D-11F35C0ABBB0}" destId="{5F3F56F1-9F07-44E8-B7FF-8B5A41DAF6F8}" srcOrd="3" destOrd="0" presId="urn:microsoft.com/office/officeart/2018/2/layout/IconVerticalSolidList"/>
    <dgm:cxn modelId="{AF5ACF64-3BC2-437A-BBBD-BAE6B8FFC1F9}" type="presParOf" srcId="{BA08C56A-0337-45ED-ABF3-34E8641C92D2}" destId="{AE69F282-400F-4FDB-8C14-1EFD03948712}" srcOrd="1" destOrd="0" presId="urn:microsoft.com/office/officeart/2018/2/layout/IconVerticalSolidList"/>
    <dgm:cxn modelId="{18E025D0-F674-44E8-BFED-1055313224C4}" type="presParOf" srcId="{BA08C56A-0337-45ED-ABF3-34E8641C92D2}" destId="{60A9598B-685A-4A34-9E32-6DDFA2F0134F}" srcOrd="2" destOrd="0" presId="urn:microsoft.com/office/officeart/2018/2/layout/IconVerticalSolidList"/>
    <dgm:cxn modelId="{0386895E-40DD-4448-85A6-14DB47CB89E5}" type="presParOf" srcId="{60A9598B-685A-4A34-9E32-6DDFA2F0134F}" destId="{4648727D-DFB8-4320-9302-DC110D58351F}" srcOrd="0" destOrd="0" presId="urn:microsoft.com/office/officeart/2018/2/layout/IconVerticalSolidList"/>
    <dgm:cxn modelId="{914F2499-12A5-4B1E-B0A9-6B9DC238CF67}" type="presParOf" srcId="{60A9598B-685A-4A34-9E32-6DDFA2F0134F}" destId="{A77E1A7B-7720-495D-9FA7-CF1A74E9D659}" srcOrd="1" destOrd="0" presId="urn:microsoft.com/office/officeart/2018/2/layout/IconVerticalSolidList"/>
    <dgm:cxn modelId="{6E71B877-6324-493D-AF18-9E3E1D80EE3B}" type="presParOf" srcId="{60A9598B-685A-4A34-9E32-6DDFA2F0134F}" destId="{A008BBE8-5CAE-4718-9D92-EA08157433A4}" srcOrd="2" destOrd="0" presId="urn:microsoft.com/office/officeart/2018/2/layout/IconVerticalSolidList"/>
    <dgm:cxn modelId="{53D914A8-906E-4474-9B42-F26EAD72018F}" type="presParOf" srcId="{60A9598B-685A-4A34-9E32-6DDFA2F0134F}" destId="{14BEC3C5-F706-47C2-888C-390DDB40774B}" srcOrd="3" destOrd="0" presId="urn:microsoft.com/office/officeart/2018/2/layout/IconVerticalSolidList"/>
    <dgm:cxn modelId="{48162D8D-E124-4164-B44C-1146ECD6497E}" type="presParOf" srcId="{BA08C56A-0337-45ED-ABF3-34E8641C92D2}" destId="{E7BEFC98-959D-4AB9-AD94-C828420E742F}" srcOrd="3" destOrd="0" presId="urn:microsoft.com/office/officeart/2018/2/layout/IconVerticalSolidList"/>
    <dgm:cxn modelId="{72408E8C-A7A8-4FDE-BC8F-81B235E3A450}" type="presParOf" srcId="{BA08C56A-0337-45ED-ABF3-34E8641C92D2}" destId="{7A3B9EF4-8EFB-4306-B416-8B85345A6310}" srcOrd="4" destOrd="0" presId="urn:microsoft.com/office/officeart/2018/2/layout/IconVerticalSolidList"/>
    <dgm:cxn modelId="{00DA8D73-9524-4083-9E77-BCA5B56A4C6F}" type="presParOf" srcId="{7A3B9EF4-8EFB-4306-B416-8B85345A6310}" destId="{8461BF59-D229-4BD2-8F57-EA23D3F4CD23}" srcOrd="0" destOrd="0" presId="urn:microsoft.com/office/officeart/2018/2/layout/IconVerticalSolidList"/>
    <dgm:cxn modelId="{58F7F9EF-5A1D-412B-9F56-1BE2CFBC490A}" type="presParOf" srcId="{7A3B9EF4-8EFB-4306-B416-8B85345A6310}" destId="{3BA07D3B-27C0-469B-92E8-313C465F4EAE}" srcOrd="1" destOrd="0" presId="urn:microsoft.com/office/officeart/2018/2/layout/IconVerticalSolidList"/>
    <dgm:cxn modelId="{07DD0044-D95D-4541-9770-CBD2622A54E2}" type="presParOf" srcId="{7A3B9EF4-8EFB-4306-B416-8B85345A6310}" destId="{FC208510-BA52-4399-BEF1-BCC79554DC4D}" srcOrd="2" destOrd="0" presId="urn:microsoft.com/office/officeart/2018/2/layout/IconVerticalSolidList"/>
    <dgm:cxn modelId="{A02C434C-5D0C-4FD5-8254-34E2156747AB}" type="presParOf" srcId="{7A3B9EF4-8EFB-4306-B416-8B85345A6310}" destId="{AFEA41FB-8645-4162-9DE2-FAB0C674FCB7}" srcOrd="3" destOrd="0" presId="urn:microsoft.com/office/officeart/2018/2/layout/IconVerticalSolidList"/>
    <dgm:cxn modelId="{9A8594A9-EECE-4CAB-A2FB-623205C7415A}" type="presParOf" srcId="{BA08C56A-0337-45ED-ABF3-34E8641C92D2}" destId="{E4A829EA-6B60-42AB-9119-CF298D65FD3B}" srcOrd="5" destOrd="0" presId="urn:microsoft.com/office/officeart/2018/2/layout/IconVerticalSolidList"/>
    <dgm:cxn modelId="{F35F3491-E49D-46A0-ABB6-0E96001A2229}" type="presParOf" srcId="{BA08C56A-0337-45ED-ABF3-34E8641C92D2}" destId="{1E48E2CE-CE18-44F7-87C7-135BB1F5BE13}" srcOrd="6" destOrd="0" presId="urn:microsoft.com/office/officeart/2018/2/layout/IconVerticalSolidList"/>
    <dgm:cxn modelId="{2AF6270A-44FE-4BDA-AF92-04AFF2A9880C}" type="presParOf" srcId="{1E48E2CE-CE18-44F7-87C7-135BB1F5BE13}" destId="{EA287618-4231-4947-B0A9-B051968CFDA5}" srcOrd="0" destOrd="0" presId="urn:microsoft.com/office/officeart/2018/2/layout/IconVerticalSolidList"/>
    <dgm:cxn modelId="{B901DF74-5C35-4FBE-ADE1-150907D0E81A}" type="presParOf" srcId="{1E48E2CE-CE18-44F7-87C7-135BB1F5BE13}" destId="{D278FA94-D88B-4AC8-A506-D99031EE4581}" srcOrd="1" destOrd="0" presId="urn:microsoft.com/office/officeart/2018/2/layout/IconVerticalSolidList"/>
    <dgm:cxn modelId="{C50FF96F-3A9A-4988-91EF-B4FC4BF35BD0}" type="presParOf" srcId="{1E48E2CE-CE18-44F7-87C7-135BB1F5BE13}" destId="{C2606E78-BB36-4933-AB35-1A6CD1FB4408}" srcOrd="2" destOrd="0" presId="urn:microsoft.com/office/officeart/2018/2/layout/IconVerticalSolidList"/>
    <dgm:cxn modelId="{1E90891F-84A7-4F99-90B7-A26D2B597689}" type="presParOf" srcId="{1E48E2CE-CE18-44F7-87C7-135BB1F5BE13}" destId="{BB0A9BA4-2201-4A94-B78C-280EE4AD2FE0}" srcOrd="3" destOrd="0" presId="urn:microsoft.com/office/officeart/2018/2/layout/IconVerticalSolidList"/>
    <dgm:cxn modelId="{BA4D3186-76BB-4442-9633-6E2FF8212BFF}" type="presParOf" srcId="{BA08C56A-0337-45ED-ABF3-34E8641C92D2}" destId="{349F7229-8278-43C4-A003-F59C24F96A1C}" srcOrd="7" destOrd="0" presId="urn:microsoft.com/office/officeart/2018/2/layout/IconVerticalSolidList"/>
    <dgm:cxn modelId="{ECF0DCDA-CDCD-4854-802D-B907EB25AFE2}" type="presParOf" srcId="{BA08C56A-0337-45ED-ABF3-34E8641C92D2}" destId="{B14B207C-A296-42CD-95D7-3D8BFD220106}" srcOrd="8" destOrd="0" presId="urn:microsoft.com/office/officeart/2018/2/layout/IconVerticalSolidList"/>
    <dgm:cxn modelId="{29A62EF0-7A98-421C-893E-A94C8AD97258}" type="presParOf" srcId="{B14B207C-A296-42CD-95D7-3D8BFD220106}" destId="{E89DC0E3-3F3F-4A4F-B559-673F1ED9F0A4}" srcOrd="0" destOrd="0" presId="urn:microsoft.com/office/officeart/2018/2/layout/IconVerticalSolidList"/>
    <dgm:cxn modelId="{967E83CE-FBF1-4BC5-AAEF-52C9CE196965}" type="presParOf" srcId="{B14B207C-A296-42CD-95D7-3D8BFD220106}" destId="{251262BC-B506-4924-8A02-608554462E17}" srcOrd="1" destOrd="0" presId="urn:microsoft.com/office/officeart/2018/2/layout/IconVerticalSolidList"/>
    <dgm:cxn modelId="{65C98E5F-B982-4D61-8A07-3AAC5BB4C9C2}" type="presParOf" srcId="{B14B207C-A296-42CD-95D7-3D8BFD220106}" destId="{85E70646-6E7C-4189-8F1C-51C1E6DB619B}" srcOrd="2" destOrd="0" presId="urn:microsoft.com/office/officeart/2018/2/layout/IconVerticalSolidList"/>
    <dgm:cxn modelId="{D42E3338-FA3A-4C82-8204-88C7ED8552C1}" type="presParOf" srcId="{B14B207C-A296-42CD-95D7-3D8BFD220106}" destId="{04B12708-820F-49B0-84E6-FA8663309E7B}" srcOrd="3" destOrd="0" presId="urn:microsoft.com/office/officeart/2018/2/layout/IconVerticalSolidList"/>
    <dgm:cxn modelId="{E8762BF2-5F33-4483-8895-9CEBE53D6708}" type="presParOf" srcId="{BA08C56A-0337-45ED-ABF3-34E8641C92D2}" destId="{1CDDC0FA-B760-4596-8E68-31AED87F5041}" srcOrd="9" destOrd="0" presId="urn:microsoft.com/office/officeart/2018/2/layout/IconVerticalSolidList"/>
    <dgm:cxn modelId="{92713510-0CBE-4A69-91B1-43D6F33D3C41}" type="presParOf" srcId="{BA08C56A-0337-45ED-ABF3-34E8641C92D2}" destId="{0FD209BA-C6C3-423D-ACD7-44D9F69EF284}" srcOrd="10" destOrd="0" presId="urn:microsoft.com/office/officeart/2018/2/layout/IconVerticalSolidList"/>
    <dgm:cxn modelId="{E5A4B3BB-55D9-4911-ABB4-650EEF33B50D}" type="presParOf" srcId="{0FD209BA-C6C3-423D-ACD7-44D9F69EF284}" destId="{759A37A8-D75C-4416-B402-175420406CFD}" srcOrd="0" destOrd="0" presId="urn:microsoft.com/office/officeart/2018/2/layout/IconVerticalSolidList"/>
    <dgm:cxn modelId="{7E5680D1-8224-4244-A050-6A96BA743E70}" type="presParOf" srcId="{0FD209BA-C6C3-423D-ACD7-44D9F69EF284}" destId="{98B06165-0332-422A-94C8-84A41AB58E9E}" srcOrd="1" destOrd="0" presId="urn:microsoft.com/office/officeart/2018/2/layout/IconVerticalSolidList"/>
    <dgm:cxn modelId="{1A665055-C652-4A10-836C-771908D2E9B3}" type="presParOf" srcId="{0FD209BA-C6C3-423D-ACD7-44D9F69EF284}" destId="{ED9EB4CB-25A7-4283-AD27-AF5418558205}" srcOrd="2" destOrd="0" presId="urn:microsoft.com/office/officeart/2018/2/layout/IconVerticalSolidList"/>
    <dgm:cxn modelId="{08F9310B-A4E8-4B9D-B08B-7790E02A6E5E}" type="presParOf" srcId="{0FD209BA-C6C3-423D-ACD7-44D9F69EF284}" destId="{438496F3-6FD0-4863-8EE4-85A10031E1AB}"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7DD4C21-9F60-4233-B4D3-F6B1DE5677D3}" type="doc">
      <dgm:prSet loTypeId="urn:microsoft.com/office/officeart/2005/8/layout/vList5" loCatId="list" qsTypeId="urn:microsoft.com/office/officeart/2005/8/quickstyle/simple1" qsCatId="simple" csTypeId="urn:microsoft.com/office/officeart/2005/8/colors/accent3_2" csCatId="accent3"/>
      <dgm:spPr/>
      <dgm:t>
        <a:bodyPr/>
        <a:lstStyle/>
        <a:p>
          <a:endParaRPr lang="en-US"/>
        </a:p>
      </dgm:t>
    </dgm:pt>
    <dgm:pt modelId="{DAEA01B7-B83F-49B7-A540-A6F3357B2BEC}">
      <dgm:prSet/>
      <dgm:spPr/>
      <dgm:t>
        <a:bodyPr/>
        <a:lstStyle/>
        <a:p>
          <a:r>
            <a:rPr lang="en-US"/>
            <a:t>Summary of methodologies</a:t>
          </a:r>
        </a:p>
      </dgm:t>
    </dgm:pt>
    <dgm:pt modelId="{F9F308E6-25DD-4D80-B668-C778E25EADAC}" type="parTrans" cxnId="{E9FEC924-D78C-4E71-BA5B-9D40C77F9EA9}">
      <dgm:prSet/>
      <dgm:spPr/>
      <dgm:t>
        <a:bodyPr/>
        <a:lstStyle/>
        <a:p>
          <a:endParaRPr lang="en-US"/>
        </a:p>
      </dgm:t>
    </dgm:pt>
    <dgm:pt modelId="{6C84E2E2-D87B-4B1D-A3AD-7291AF39F75B}" type="sibTrans" cxnId="{E9FEC924-D78C-4E71-BA5B-9D40C77F9EA9}">
      <dgm:prSet/>
      <dgm:spPr/>
      <dgm:t>
        <a:bodyPr/>
        <a:lstStyle/>
        <a:p>
          <a:endParaRPr lang="en-US"/>
        </a:p>
      </dgm:t>
    </dgm:pt>
    <dgm:pt modelId="{12A8187C-B4E4-43FB-98A3-B8FD99D21BCD}">
      <dgm:prSet/>
      <dgm:spPr/>
      <dgm:t>
        <a:bodyPr/>
        <a:lstStyle/>
        <a:p>
          <a:r>
            <a:rPr lang="en-US"/>
            <a:t>Data Collection through API</a:t>
          </a:r>
        </a:p>
      </dgm:t>
    </dgm:pt>
    <dgm:pt modelId="{0AEE11AD-ABF8-4A5B-97CC-B4E91BF4BAA3}" type="parTrans" cxnId="{AE84E54F-0A0C-4A62-88A5-C02936AF3579}">
      <dgm:prSet/>
      <dgm:spPr/>
      <dgm:t>
        <a:bodyPr/>
        <a:lstStyle/>
        <a:p>
          <a:endParaRPr lang="en-US"/>
        </a:p>
      </dgm:t>
    </dgm:pt>
    <dgm:pt modelId="{75962E76-546D-4999-B39D-B12A985CE393}" type="sibTrans" cxnId="{AE84E54F-0A0C-4A62-88A5-C02936AF3579}">
      <dgm:prSet/>
      <dgm:spPr/>
      <dgm:t>
        <a:bodyPr/>
        <a:lstStyle/>
        <a:p>
          <a:endParaRPr lang="en-US"/>
        </a:p>
      </dgm:t>
    </dgm:pt>
    <dgm:pt modelId="{C95A649A-401C-4EE9-98CA-9D488489F309}">
      <dgm:prSet/>
      <dgm:spPr/>
      <dgm:t>
        <a:bodyPr/>
        <a:lstStyle/>
        <a:p>
          <a:r>
            <a:rPr lang="en-US"/>
            <a:t>Data Collection with Web Scraping</a:t>
          </a:r>
        </a:p>
      </dgm:t>
    </dgm:pt>
    <dgm:pt modelId="{181F6AEE-E92D-4DF2-8671-4BB62A56D8B2}" type="parTrans" cxnId="{51AEB7FE-FC06-436E-AB2C-AD59EACB339A}">
      <dgm:prSet/>
      <dgm:spPr/>
      <dgm:t>
        <a:bodyPr/>
        <a:lstStyle/>
        <a:p>
          <a:endParaRPr lang="en-US"/>
        </a:p>
      </dgm:t>
    </dgm:pt>
    <dgm:pt modelId="{69772AC4-5709-4322-AD09-A4C1AD5F2729}" type="sibTrans" cxnId="{51AEB7FE-FC06-436E-AB2C-AD59EACB339A}">
      <dgm:prSet/>
      <dgm:spPr/>
      <dgm:t>
        <a:bodyPr/>
        <a:lstStyle/>
        <a:p>
          <a:endParaRPr lang="en-US"/>
        </a:p>
      </dgm:t>
    </dgm:pt>
    <dgm:pt modelId="{740AABA3-9105-4C5F-8F5A-288963CD9E43}">
      <dgm:prSet/>
      <dgm:spPr/>
      <dgm:t>
        <a:bodyPr/>
        <a:lstStyle/>
        <a:p>
          <a:r>
            <a:rPr lang="en-US"/>
            <a:t>Data Wrangling</a:t>
          </a:r>
        </a:p>
      </dgm:t>
    </dgm:pt>
    <dgm:pt modelId="{8EB29514-9A37-4BB9-B161-C2F4C8F81226}" type="parTrans" cxnId="{92C314C8-AE18-4EFE-BCAD-93B61CAA4317}">
      <dgm:prSet/>
      <dgm:spPr/>
      <dgm:t>
        <a:bodyPr/>
        <a:lstStyle/>
        <a:p>
          <a:endParaRPr lang="en-US"/>
        </a:p>
      </dgm:t>
    </dgm:pt>
    <dgm:pt modelId="{4E896012-32E3-4CDC-B77F-A317DE3C5795}" type="sibTrans" cxnId="{92C314C8-AE18-4EFE-BCAD-93B61CAA4317}">
      <dgm:prSet/>
      <dgm:spPr/>
      <dgm:t>
        <a:bodyPr/>
        <a:lstStyle/>
        <a:p>
          <a:endParaRPr lang="en-US"/>
        </a:p>
      </dgm:t>
    </dgm:pt>
    <dgm:pt modelId="{448AED1A-E7F1-4285-B3AA-7055CB091B39}">
      <dgm:prSet/>
      <dgm:spPr/>
      <dgm:t>
        <a:bodyPr/>
        <a:lstStyle/>
        <a:p>
          <a:r>
            <a:rPr lang="en-US"/>
            <a:t>EDA with SQL</a:t>
          </a:r>
        </a:p>
      </dgm:t>
    </dgm:pt>
    <dgm:pt modelId="{8E05130E-96CA-416E-BA9D-E904676EEE3C}" type="parTrans" cxnId="{29C43E47-FF94-411E-AB07-CF1BF3A2E343}">
      <dgm:prSet/>
      <dgm:spPr/>
      <dgm:t>
        <a:bodyPr/>
        <a:lstStyle/>
        <a:p>
          <a:endParaRPr lang="en-US"/>
        </a:p>
      </dgm:t>
    </dgm:pt>
    <dgm:pt modelId="{F073A054-5B57-4172-AC00-D27572030082}" type="sibTrans" cxnId="{29C43E47-FF94-411E-AB07-CF1BF3A2E343}">
      <dgm:prSet/>
      <dgm:spPr/>
      <dgm:t>
        <a:bodyPr/>
        <a:lstStyle/>
        <a:p>
          <a:endParaRPr lang="en-US"/>
        </a:p>
      </dgm:t>
    </dgm:pt>
    <dgm:pt modelId="{4DE34DB1-4C33-4441-AD6A-16155CCFE3FE}">
      <dgm:prSet/>
      <dgm:spPr/>
      <dgm:t>
        <a:bodyPr/>
        <a:lstStyle/>
        <a:p>
          <a:r>
            <a:rPr lang="en-US"/>
            <a:t>EDA with Data Visualization</a:t>
          </a:r>
        </a:p>
      </dgm:t>
    </dgm:pt>
    <dgm:pt modelId="{0633180C-49D1-4245-BD05-CDC3FBAF6EF3}" type="parTrans" cxnId="{C3001E49-533A-418E-8453-84AA6E169E65}">
      <dgm:prSet/>
      <dgm:spPr/>
      <dgm:t>
        <a:bodyPr/>
        <a:lstStyle/>
        <a:p>
          <a:endParaRPr lang="en-US"/>
        </a:p>
      </dgm:t>
    </dgm:pt>
    <dgm:pt modelId="{E5F824DD-EBC3-4F96-B7ED-870925FE7238}" type="sibTrans" cxnId="{C3001E49-533A-418E-8453-84AA6E169E65}">
      <dgm:prSet/>
      <dgm:spPr/>
      <dgm:t>
        <a:bodyPr/>
        <a:lstStyle/>
        <a:p>
          <a:endParaRPr lang="en-US"/>
        </a:p>
      </dgm:t>
    </dgm:pt>
    <dgm:pt modelId="{B13F8ED6-CBED-4C8B-B478-E081B1088F85}">
      <dgm:prSet/>
      <dgm:spPr/>
      <dgm:t>
        <a:bodyPr/>
        <a:lstStyle/>
        <a:p>
          <a:r>
            <a:rPr lang="en-US"/>
            <a:t>Interactive Visual Analytics with Folium lab</a:t>
          </a:r>
        </a:p>
      </dgm:t>
    </dgm:pt>
    <dgm:pt modelId="{922E1FCB-A74D-454F-9838-6329E466907B}" type="parTrans" cxnId="{746547EA-C8C2-4EB9-B4DC-9CAB5C4207C6}">
      <dgm:prSet/>
      <dgm:spPr/>
      <dgm:t>
        <a:bodyPr/>
        <a:lstStyle/>
        <a:p>
          <a:endParaRPr lang="en-US"/>
        </a:p>
      </dgm:t>
    </dgm:pt>
    <dgm:pt modelId="{D287FCAE-C7FF-48D5-8DB3-BB4C1617CB81}" type="sibTrans" cxnId="{746547EA-C8C2-4EB9-B4DC-9CAB5C4207C6}">
      <dgm:prSet/>
      <dgm:spPr/>
      <dgm:t>
        <a:bodyPr/>
        <a:lstStyle/>
        <a:p>
          <a:endParaRPr lang="en-US"/>
        </a:p>
      </dgm:t>
    </dgm:pt>
    <dgm:pt modelId="{203E7EFF-4020-42DF-9055-FF0A5B61BC21}">
      <dgm:prSet/>
      <dgm:spPr/>
      <dgm:t>
        <a:bodyPr/>
        <a:lstStyle/>
        <a:p>
          <a:r>
            <a:rPr lang="en-US"/>
            <a:t>Machine Learning Prediction</a:t>
          </a:r>
        </a:p>
      </dgm:t>
    </dgm:pt>
    <dgm:pt modelId="{CD5CF47F-15B6-4E24-A998-AF0CB78F1FDE}" type="parTrans" cxnId="{04413729-47C2-425F-9312-9D06FB257EC5}">
      <dgm:prSet/>
      <dgm:spPr/>
      <dgm:t>
        <a:bodyPr/>
        <a:lstStyle/>
        <a:p>
          <a:endParaRPr lang="en-US"/>
        </a:p>
      </dgm:t>
    </dgm:pt>
    <dgm:pt modelId="{52432354-3315-4490-B56C-437257FCF2DE}" type="sibTrans" cxnId="{04413729-47C2-425F-9312-9D06FB257EC5}">
      <dgm:prSet/>
      <dgm:spPr/>
      <dgm:t>
        <a:bodyPr/>
        <a:lstStyle/>
        <a:p>
          <a:endParaRPr lang="en-US"/>
        </a:p>
      </dgm:t>
    </dgm:pt>
    <dgm:pt modelId="{88CFD8AA-85D6-4C05-97AC-08CEAF8EEADA}">
      <dgm:prSet/>
      <dgm:spPr/>
      <dgm:t>
        <a:bodyPr/>
        <a:lstStyle/>
        <a:p>
          <a:r>
            <a:rPr lang="en-US"/>
            <a:t>Summary of all results</a:t>
          </a:r>
        </a:p>
      </dgm:t>
    </dgm:pt>
    <dgm:pt modelId="{45F75B94-8E75-46F6-BDE0-02AA2FBA2ABE}" type="parTrans" cxnId="{64F97E43-2B16-4C2A-B29A-8F974E3E4DB5}">
      <dgm:prSet/>
      <dgm:spPr/>
      <dgm:t>
        <a:bodyPr/>
        <a:lstStyle/>
        <a:p>
          <a:endParaRPr lang="en-US"/>
        </a:p>
      </dgm:t>
    </dgm:pt>
    <dgm:pt modelId="{DCB6C1ED-112B-4271-995E-C0ECCB96FC24}" type="sibTrans" cxnId="{64F97E43-2B16-4C2A-B29A-8F974E3E4DB5}">
      <dgm:prSet/>
      <dgm:spPr/>
      <dgm:t>
        <a:bodyPr/>
        <a:lstStyle/>
        <a:p>
          <a:endParaRPr lang="en-US"/>
        </a:p>
      </dgm:t>
    </dgm:pt>
    <dgm:pt modelId="{63C935DE-536B-406C-8260-218D47747C09}">
      <dgm:prSet/>
      <dgm:spPr/>
      <dgm:t>
        <a:bodyPr/>
        <a:lstStyle/>
        <a:p>
          <a:r>
            <a:rPr lang="en-US"/>
            <a:t>Data Collection and EDA result</a:t>
          </a:r>
        </a:p>
      </dgm:t>
    </dgm:pt>
    <dgm:pt modelId="{FAE73AE7-1A04-4823-A145-A37959132274}" type="parTrans" cxnId="{11EC8B5E-7226-4C9C-A958-F013614E9F32}">
      <dgm:prSet/>
      <dgm:spPr/>
      <dgm:t>
        <a:bodyPr/>
        <a:lstStyle/>
        <a:p>
          <a:endParaRPr lang="en-US"/>
        </a:p>
      </dgm:t>
    </dgm:pt>
    <dgm:pt modelId="{E76294C6-9A8F-4D3F-908E-02484C232C12}" type="sibTrans" cxnId="{11EC8B5E-7226-4C9C-A958-F013614E9F32}">
      <dgm:prSet/>
      <dgm:spPr/>
      <dgm:t>
        <a:bodyPr/>
        <a:lstStyle/>
        <a:p>
          <a:endParaRPr lang="en-US"/>
        </a:p>
      </dgm:t>
    </dgm:pt>
    <dgm:pt modelId="{88B3A006-F886-4A60-90ED-AF76069B6CB2}">
      <dgm:prSet/>
      <dgm:spPr/>
      <dgm:t>
        <a:bodyPr/>
        <a:lstStyle/>
        <a:p>
          <a:r>
            <a:rPr lang="en-US"/>
            <a:t>Machine Learning Prediction provided the best model to predict the outcome</a:t>
          </a:r>
        </a:p>
      </dgm:t>
    </dgm:pt>
    <dgm:pt modelId="{7BBAB3E6-C6DA-4977-934D-58F6275EF6EE}" type="parTrans" cxnId="{7360F975-C545-4600-87AE-2A9C99EAC4E8}">
      <dgm:prSet/>
      <dgm:spPr/>
      <dgm:t>
        <a:bodyPr/>
        <a:lstStyle/>
        <a:p>
          <a:endParaRPr lang="en-US"/>
        </a:p>
      </dgm:t>
    </dgm:pt>
    <dgm:pt modelId="{346D5CE1-1D25-4921-B977-6C614FB26505}" type="sibTrans" cxnId="{7360F975-C545-4600-87AE-2A9C99EAC4E8}">
      <dgm:prSet/>
      <dgm:spPr/>
      <dgm:t>
        <a:bodyPr/>
        <a:lstStyle/>
        <a:p>
          <a:endParaRPr lang="en-US"/>
        </a:p>
      </dgm:t>
    </dgm:pt>
    <dgm:pt modelId="{BCC15EED-A17C-4BB4-BFCB-403A8164C808}" type="pres">
      <dgm:prSet presAssocID="{67DD4C21-9F60-4233-B4D3-F6B1DE5677D3}" presName="Name0" presStyleCnt="0">
        <dgm:presLayoutVars>
          <dgm:dir/>
          <dgm:animLvl val="lvl"/>
          <dgm:resizeHandles val="exact"/>
        </dgm:presLayoutVars>
      </dgm:prSet>
      <dgm:spPr/>
    </dgm:pt>
    <dgm:pt modelId="{CA83487A-F1C5-4A5F-A062-4C22FB5D8579}" type="pres">
      <dgm:prSet presAssocID="{DAEA01B7-B83F-49B7-A540-A6F3357B2BEC}" presName="linNode" presStyleCnt="0"/>
      <dgm:spPr/>
    </dgm:pt>
    <dgm:pt modelId="{47A87CD8-6179-46CB-87C0-07C180A59CAA}" type="pres">
      <dgm:prSet presAssocID="{DAEA01B7-B83F-49B7-A540-A6F3357B2BEC}" presName="parentText" presStyleLbl="node1" presStyleIdx="0" presStyleCnt="2">
        <dgm:presLayoutVars>
          <dgm:chMax val="1"/>
          <dgm:bulletEnabled val="1"/>
        </dgm:presLayoutVars>
      </dgm:prSet>
      <dgm:spPr/>
    </dgm:pt>
    <dgm:pt modelId="{865D9C57-734C-4F0F-BE84-77972DFC61C1}" type="pres">
      <dgm:prSet presAssocID="{DAEA01B7-B83F-49B7-A540-A6F3357B2BEC}" presName="descendantText" presStyleLbl="alignAccFollowNode1" presStyleIdx="0" presStyleCnt="2">
        <dgm:presLayoutVars>
          <dgm:bulletEnabled val="1"/>
        </dgm:presLayoutVars>
      </dgm:prSet>
      <dgm:spPr/>
    </dgm:pt>
    <dgm:pt modelId="{95317669-6B11-43B6-BD4B-AAD415106C7B}" type="pres">
      <dgm:prSet presAssocID="{6C84E2E2-D87B-4B1D-A3AD-7291AF39F75B}" presName="sp" presStyleCnt="0"/>
      <dgm:spPr/>
    </dgm:pt>
    <dgm:pt modelId="{20F93708-7D79-420F-8195-4C41A1E3ED51}" type="pres">
      <dgm:prSet presAssocID="{88CFD8AA-85D6-4C05-97AC-08CEAF8EEADA}" presName="linNode" presStyleCnt="0"/>
      <dgm:spPr/>
    </dgm:pt>
    <dgm:pt modelId="{1E7F8BDE-A42A-4360-8145-25C2B3131C63}" type="pres">
      <dgm:prSet presAssocID="{88CFD8AA-85D6-4C05-97AC-08CEAF8EEADA}" presName="parentText" presStyleLbl="node1" presStyleIdx="1" presStyleCnt="2">
        <dgm:presLayoutVars>
          <dgm:chMax val="1"/>
          <dgm:bulletEnabled val="1"/>
        </dgm:presLayoutVars>
      </dgm:prSet>
      <dgm:spPr/>
    </dgm:pt>
    <dgm:pt modelId="{5081BDC9-C8C4-43CE-BDA3-2A3F25D96D4E}" type="pres">
      <dgm:prSet presAssocID="{88CFD8AA-85D6-4C05-97AC-08CEAF8EEADA}" presName="descendantText" presStyleLbl="alignAccFollowNode1" presStyleIdx="1" presStyleCnt="2">
        <dgm:presLayoutVars>
          <dgm:bulletEnabled val="1"/>
        </dgm:presLayoutVars>
      </dgm:prSet>
      <dgm:spPr/>
    </dgm:pt>
  </dgm:ptLst>
  <dgm:cxnLst>
    <dgm:cxn modelId="{4236031D-F616-43A7-AEEB-F6CDB9E3B6BD}" type="presOf" srcId="{88B3A006-F886-4A60-90ED-AF76069B6CB2}" destId="{5081BDC9-C8C4-43CE-BDA3-2A3F25D96D4E}" srcOrd="0" destOrd="1" presId="urn:microsoft.com/office/officeart/2005/8/layout/vList5"/>
    <dgm:cxn modelId="{19AD0A1F-6762-45D5-8EB6-F9A6665A9F58}" type="presOf" srcId="{C95A649A-401C-4EE9-98CA-9D488489F309}" destId="{865D9C57-734C-4F0F-BE84-77972DFC61C1}" srcOrd="0" destOrd="1" presId="urn:microsoft.com/office/officeart/2005/8/layout/vList5"/>
    <dgm:cxn modelId="{E9FEC924-D78C-4E71-BA5B-9D40C77F9EA9}" srcId="{67DD4C21-9F60-4233-B4D3-F6B1DE5677D3}" destId="{DAEA01B7-B83F-49B7-A540-A6F3357B2BEC}" srcOrd="0" destOrd="0" parTransId="{F9F308E6-25DD-4D80-B668-C778E25EADAC}" sibTransId="{6C84E2E2-D87B-4B1D-A3AD-7291AF39F75B}"/>
    <dgm:cxn modelId="{04413729-47C2-425F-9312-9D06FB257EC5}" srcId="{DAEA01B7-B83F-49B7-A540-A6F3357B2BEC}" destId="{203E7EFF-4020-42DF-9055-FF0A5B61BC21}" srcOrd="6" destOrd="0" parTransId="{CD5CF47F-15B6-4E24-A998-AF0CB78F1FDE}" sibTransId="{52432354-3315-4490-B56C-437257FCF2DE}"/>
    <dgm:cxn modelId="{11EC8B5E-7226-4C9C-A958-F013614E9F32}" srcId="{88CFD8AA-85D6-4C05-97AC-08CEAF8EEADA}" destId="{63C935DE-536B-406C-8260-218D47747C09}" srcOrd="0" destOrd="0" parTransId="{FAE73AE7-1A04-4823-A145-A37959132274}" sibTransId="{E76294C6-9A8F-4D3F-908E-02484C232C12}"/>
    <dgm:cxn modelId="{64F97E43-2B16-4C2A-B29A-8F974E3E4DB5}" srcId="{67DD4C21-9F60-4233-B4D3-F6B1DE5677D3}" destId="{88CFD8AA-85D6-4C05-97AC-08CEAF8EEADA}" srcOrd="1" destOrd="0" parTransId="{45F75B94-8E75-46F6-BDE0-02AA2FBA2ABE}" sibTransId="{DCB6C1ED-112B-4271-995E-C0ECCB96FC24}"/>
    <dgm:cxn modelId="{29C43E47-FF94-411E-AB07-CF1BF3A2E343}" srcId="{DAEA01B7-B83F-49B7-A540-A6F3357B2BEC}" destId="{448AED1A-E7F1-4285-B3AA-7055CB091B39}" srcOrd="3" destOrd="0" parTransId="{8E05130E-96CA-416E-BA9D-E904676EEE3C}" sibTransId="{F073A054-5B57-4172-AC00-D27572030082}"/>
    <dgm:cxn modelId="{C3001E49-533A-418E-8453-84AA6E169E65}" srcId="{DAEA01B7-B83F-49B7-A540-A6F3357B2BEC}" destId="{4DE34DB1-4C33-4441-AD6A-16155CCFE3FE}" srcOrd="4" destOrd="0" parTransId="{0633180C-49D1-4245-BD05-CDC3FBAF6EF3}" sibTransId="{E5F824DD-EBC3-4F96-B7ED-870925FE7238}"/>
    <dgm:cxn modelId="{7703C14D-C53F-4FA3-A226-DEAD9FDFC80C}" type="presOf" srcId="{4DE34DB1-4C33-4441-AD6A-16155CCFE3FE}" destId="{865D9C57-734C-4F0F-BE84-77972DFC61C1}" srcOrd="0" destOrd="4" presId="urn:microsoft.com/office/officeart/2005/8/layout/vList5"/>
    <dgm:cxn modelId="{AE84E54F-0A0C-4A62-88A5-C02936AF3579}" srcId="{DAEA01B7-B83F-49B7-A540-A6F3357B2BEC}" destId="{12A8187C-B4E4-43FB-98A3-B8FD99D21BCD}" srcOrd="0" destOrd="0" parTransId="{0AEE11AD-ABF8-4A5B-97CC-B4E91BF4BAA3}" sibTransId="{75962E76-546D-4999-B39D-B12A985CE393}"/>
    <dgm:cxn modelId="{7360F975-C545-4600-87AE-2A9C99EAC4E8}" srcId="{88CFD8AA-85D6-4C05-97AC-08CEAF8EEADA}" destId="{88B3A006-F886-4A60-90ED-AF76069B6CB2}" srcOrd="1" destOrd="0" parTransId="{7BBAB3E6-C6DA-4977-934D-58F6275EF6EE}" sibTransId="{346D5CE1-1D25-4921-B977-6C614FB26505}"/>
    <dgm:cxn modelId="{C30A329A-DEBC-4264-8E54-2C296CBBB5BF}" type="presOf" srcId="{B13F8ED6-CBED-4C8B-B478-E081B1088F85}" destId="{865D9C57-734C-4F0F-BE84-77972DFC61C1}" srcOrd="0" destOrd="5" presId="urn:microsoft.com/office/officeart/2005/8/layout/vList5"/>
    <dgm:cxn modelId="{F3B8399F-D1B9-42ED-9169-D3FBAA57B272}" type="presOf" srcId="{67DD4C21-9F60-4233-B4D3-F6B1DE5677D3}" destId="{BCC15EED-A17C-4BB4-BFCB-403A8164C808}" srcOrd="0" destOrd="0" presId="urn:microsoft.com/office/officeart/2005/8/layout/vList5"/>
    <dgm:cxn modelId="{D3F619C6-152A-40B9-AB15-C638AA777307}" type="presOf" srcId="{740AABA3-9105-4C5F-8F5A-288963CD9E43}" destId="{865D9C57-734C-4F0F-BE84-77972DFC61C1}" srcOrd="0" destOrd="2" presId="urn:microsoft.com/office/officeart/2005/8/layout/vList5"/>
    <dgm:cxn modelId="{E7E2B5C7-3F90-4C66-9E67-CF24E5BB22BD}" type="presOf" srcId="{12A8187C-B4E4-43FB-98A3-B8FD99D21BCD}" destId="{865D9C57-734C-4F0F-BE84-77972DFC61C1}" srcOrd="0" destOrd="0" presId="urn:microsoft.com/office/officeart/2005/8/layout/vList5"/>
    <dgm:cxn modelId="{92C314C8-AE18-4EFE-BCAD-93B61CAA4317}" srcId="{DAEA01B7-B83F-49B7-A540-A6F3357B2BEC}" destId="{740AABA3-9105-4C5F-8F5A-288963CD9E43}" srcOrd="2" destOrd="0" parTransId="{8EB29514-9A37-4BB9-B161-C2F4C8F81226}" sibTransId="{4E896012-32E3-4CDC-B77F-A317DE3C5795}"/>
    <dgm:cxn modelId="{A40CB6C8-80AB-416D-BCC8-D75C85CB8450}" type="presOf" srcId="{203E7EFF-4020-42DF-9055-FF0A5B61BC21}" destId="{865D9C57-734C-4F0F-BE84-77972DFC61C1}" srcOrd="0" destOrd="6" presId="urn:microsoft.com/office/officeart/2005/8/layout/vList5"/>
    <dgm:cxn modelId="{11FD3ECD-EB4D-4E29-B0C7-390A1CBF2165}" type="presOf" srcId="{88CFD8AA-85D6-4C05-97AC-08CEAF8EEADA}" destId="{1E7F8BDE-A42A-4360-8145-25C2B3131C63}" srcOrd="0" destOrd="0" presId="urn:microsoft.com/office/officeart/2005/8/layout/vList5"/>
    <dgm:cxn modelId="{DEE699E5-1B9D-4A51-9A5E-E66B518C26A3}" type="presOf" srcId="{448AED1A-E7F1-4285-B3AA-7055CB091B39}" destId="{865D9C57-734C-4F0F-BE84-77972DFC61C1}" srcOrd="0" destOrd="3" presId="urn:microsoft.com/office/officeart/2005/8/layout/vList5"/>
    <dgm:cxn modelId="{746547EA-C8C2-4EB9-B4DC-9CAB5C4207C6}" srcId="{DAEA01B7-B83F-49B7-A540-A6F3357B2BEC}" destId="{B13F8ED6-CBED-4C8B-B478-E081B1088F85}" srcOrd="5" destOrd="0" parTransId="{922E1FCB-A74D-454F-9838-6329E466907B}" sibTransId="{D287FCAE-C7FF-48D5-8DB3-BB4C1617CB81}"/>
    <dgm:cxn modelId="{508191ED-509B-4386-9DB7-6F09099A2407}" type="presOf" srcId="{63C935DE-536B-406C-8260-218D47747C09}" destId="{5081BDC9-C8C4-43CE-BDA3-2A3F25D96D4E}" srcOrd="0" destOrd="0" presId="urn:microsoft.com/office/officeart/2005/8/layout/vList5"/>
    <dgm:cxn modelId="{79F20FFD-EE45-47B9-9E8F-0BE8806BE2AB}" type="presOf" srcId="{DAEA01B7-B83F-49B7-A540-A6F3357B2BEC}" destId="{47A87CD8-6179-46CB-87C0-07C180A59CAA}" srcOrd="0" destOrd="0" presId="urn:microsoft.com/office/officeart/2005/8/layout/vList5"/>
    <dgm:cxn modelId="{51AEB7FE-FC06-436E-AB2C-AD59EACB339A}" srcId="{DAEA01B7-B83F-49B7-A540-A6F3357B2BEC}" destId="{C95A649A-401C-4EE9-98CA-9D488489F309}" srcOrd="1" destOrd="0" parTransId="{181F6AEE-E92D-4DF2-8671-4BB62A56D8B2}" sibTransId="{69772AC4-5709-4322-AD09-A4C1AD5F2729}"/>
    <dgm:cxn modelId="{DDB489FC-75B8-4E33-8C9E-CE7B6AA2D2AD}" type="presParOf" srcId="{BCC15EED-A17C-4BB4-BFCB-403A8164C808}" destId="{CA83487A-F1C5-4A5F-A062-4C22FB5D8579}" srcOrd="0" destOrd="0" presId="urn:microsoft.com/office/officeart/2005/8/layout/vList5"/>
    <dgm:cxn modelId="{3FDD2B74-E101-48A3-89C5-5EB7358FD34A}" type="presParOf" srcId="{CA83487A-F1C5-4A5F-A062-4C22FB5D8579}" destId="{47A87CD8-6179-46CB-87C0-07C180A59CAA}" srcOrd="0" destOrd="0" presId="urn:microsoft.com/office/officeart/2005/8/layout/vList5"/>
    <dgm:cxn modelId="{F00958E2-25E1-40D4-B791-1ADE9AEB4D88}" type="presParOf" srcId="{CA83487A-F1C5-4A5F-A062-4C22FB5D8579}" destId="{865D9C57-734C-4F0F-BE84-77972DFC61C1}" srcOrd="1" destOrd="0" presId="urn:microsoft.com/office/officeart/2005/8/layout/vList5"/>
    <dgm:cxn modelId="{4C0A213F-FE94-435A-B725-7A679C4CB432}" type="presParOf" srcId="{BCC15EED-A17C-4BB4-BFCB-403A8164C808}" destId="{95317669-6B11-43B6-BD4B-AAD415106C7B}" srcOrd="1" destOrd="0" presId="urn:microsoft.com/office/officeart/2005/8/layout/vList5"/>
    <dgm:cxn modelId="{5AF4BF13-16FA-4AEB-A76A-AD690FCE0874}" type="presParOf" srcId="{BCC15EED-A17C-4BB4-BFCB-403A8164C808}" destId="{20F93708-7D79-420F-8195-4C41A1E3ED51}" srcOrd="2" destOrd="0" presId="urn:microsoft.com/office/officeart/2005/8/layout/vList5"/>
    <dgm:cxn modelId="{33777F1E-2801-4BFB-8711-AF68A53FF5C4}" type="presParOf" srcId="{20F93708-7D79-420F-8195-4C41A1E3ED51}" destId="{1E7F8BDE-A42A-4360-8145-25C2B3131C63}" srcOrd="0" destOrd="0" presId="urn:microsoft.com/office/officeart/2005/8/layout/vList5"/>
    <dgm:cxn modelId="{E3FFCF2A-FD05-47A7-B357-B3149552874D}" type="presParOf" srcId="{20F93708-7D79-420F-8195-4C41A1E3ED51}" destId="{5081BDC9-C8C4-43CE-BDA3-2A3F25D96D4E}"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CF604C5-5145-4645-9208-A498ADBE1AB3}" type="doc">
      <dgm:prSet loTypeId="urn:microsoft.com/office/officeart/2005/8/layout/list1" loCatId="list" qsTypeId="urn:microsoft.com/office/officeart/2005/8/quickstyle/simple1" qsCatId="simple" csTypeId="urn:microsoft.com/office/officeart/2005/8/colors/colorful2" csCatId="colorful" phldr="1"/>
      <dgm:spPr/>
      <dgm:t>
        <a:bodyPr/>
        <a:lstStyle/>
        <a:p>
          <a:endParaRPr lang="en-US"/>
        </a:p>
      </dgm:t>
    </dgm:pt>
    <dgm:pt modelId="{1A808314-A824-465C-9147-3020DCD5660F}">
      <dgm:prSet/>
      <dgm:spPr/>
      <dgm:t>
        <a:bodyPr/>
        <a:lstStyle/>
        <a:p>
          <a:r>
            <a:rPr lang="en-US"/>
            <a:t>Project background and context</a:t>
          </a:r>
        </a:p>
      </dgm:t>
    </dgm:pt>
    <dgm:pt modelId="{D5BD4C7E-7A3F-47EA-9A05-E914787F0110}" type="parTrans" cxnId="{96F7132E-9C31-45C4-B573-EBF9F39351C6}">
      <dgm:prSet/>
      <dgm:spPr/>
      <dgm:t>
        <a:bodyPr/>
        <a:lstStyle/>
        <a:p>
          <a:endParaRPr lang="en-US"/>
        </a:p>
      </dgm:t>
    </dgm:pt>
    <dgm:pt modelId="{55ED42BC-056D-400E-83BC-5E4A89EFBE30}" type="sibTrans" cxnId="{96F7132E-9C31-45C4-B573-EBF9F39351C6}">
      <dgm:prSet/>
      <dgm:spPr/>
      <dgm:t>
        <a:bodyPr/>
        <a:lstStyle/>
        <a:p>
          <a:endParaRPr lang="en-US"/>
        </a:p>
      </dgm:t>
    </dgm:pt>
    <dgm:pt modelId="{AC0FA45B-9CDA-4F64-A6A3-0147397C2CD5}">
      <dgm:prSet/>
      <dgm:spPr/>
      <dgm:t>
        <a:bodyPr/>
        <a:lstStyle/>
        <a:p>
          <a:r>
            <a:rPr lang="en-US" dirty="0"/>
            <a:t>In this capstone, we will predict if the Falcon 9 first stage will land successfully. SpaceX advertises Falcon 9 rocket launches on its website with a cost of 62 million dollars; other providers cost upward of 165 million dollars each, much of the savings is because SpaceX can reuse the first stage. Therefore, if we can determine if the first stage will land, we can determine the cost of a launch. This information can be used if an alternate company wants to bid against SpaceX for a rocket launch.</a:t>
          </a:r>
        </a:p>
      </dgm:t>
    </dgm:pt>
    <dgm:pt modelId="{FE2A1C8B-60CE-4BC9-9A64-D83BB271A37B}" type="parTrans" cxnId="{CA184584-D67E-458C-9DB7-B5DEA6860076}">
      <dgm:prSet/>
      <dgm:spPr/>
      <dgm:t>
        <a:bodyPr/>
        <a:lstStyle/>
        <a:p>
          <a:endParaRPr lang="en-US"/>
        </a:p>
      </dgm:t>
    </dgm:pt>
    <dgm:pt modelId="{8C93EB14-1C40-42FC-898A-34A062B38EB3}" type="sibTrans" cxnId="{CA184584-D67E-458C-9DB7-B5DEA6860076}">
      <dgm:prSet/>
      <dgm:spPr/>
      <dgm:t>
        <a:bodyPr/>
        <a:lstStyle/>
        <a:p>
          <a:endParaRPr lang="en-US"/>
        </a:p>
      </dgm:t>
    </dgm:pt>
    <dgm:pt modelId="{F436CF16-BE27-4302-87E4-D9CD5F2A22DA}">
      <dgm:prSet/>
      <dgm:spPr/>
      <dgm:t>
        <a:bodyPr/>
        <a:lstStyle/>
        <a:p>
          <a:r>
            <a:rPr lang="en-US"/>
            <a:t>Problems you want to find answers</a:t>
          </a:r>
        </a:p>
      </dgm:t>
    </dgm:pt>
    <dgm:pt modelId="{2126FB89-1A45-428F-9372-27FA29A8B94F}" type="parTrans" cxnId="{B310EF40-A62B-4769-A5EA-C62E859BDDAA}">
      <dgm:prSet/>
      <dgm:spPr/>
      <dgm:t>
        <a:bodyPr/>
        <a:lstStyle/>
        <a:p>
          <a:endParaRPr lang="en-US"/>
        </a:p>
      </dgm:t>
    </dgm:pt>
    <dgm:pt modelId="{DBA65A26-AFC4-4B29-9ED4-96BA47B6B719}" type="sibTrans" cxnId="{B310EF40-A62B-4769-A5EA-C62E859BDDAA}">
      <dgm:prSet/>
      <dgm:spPr/>
      <dgm:t>
        <a:bodyPr/>
        <a:lstStyle/>
        <a:p>
          <a:endParaRPr lang="en-US"/>
        </a:p>
      </dgm:t>
    </dgm:pt>
    <dgm:pt modelId="{70549A53-AB08-4A49-88D7-565A186D6876}">
      <dgm:prSet/>
      <dgm:spPr/>
      <dgm:t>
        <a:bodyPr/>
        <a:lstStyle/>
        <a:p>
          <a:r>
            <a:rPr lang="en-US" dirty="0"/>
            <a:t>What factors determine if the rocket will land successfully?</a:t>
          </a:r>
        </a:p>
      </dgm:t>
    </dgm:pt>
    <dgm:pt modelId="{FEFD1302-AAA8-40D8-B252-9226F786E9C2}" type="parTrans" cxnId="{2E5B94ED-D6E2-452E-AB8B-B6865ADE8160}">
      <dgm:prSet/>
      <dgm:spPr/>
      <dgm:t>
        <a:bodyPr/>
        <a:lstStyle/>
        <a:p>
          <a:endParaRPr lang="en-US"/>
        </a:p>
      </dgm:t>
    </dgm:pt>
    <dgm:pt modelId="{AC6BE66D-33EB-461A-A1B5-E2D15F0BAC25}" type="sibTrans" cxnId="{2E5B94ED-D6E2-452E-AB8B-B6865ADE8160}">
      <dgm:prSet/>
      <dgm:spPr/>
      <dgm:t>
        <a:bodyPr/>
        <a:lstStyle/>
        <a:p>
          <a:endParaRPr lang="en-US"/>
        </a:p>
      </dgm:t>
    </dgm:pt>
    <dgm:pt modelId="{69763526-984D-42CC-9055-4F2E3B72D043}">
      <dgm:prSet/>
      <dgm:spPr/>
      <dgm:t>
        <a:bodyPr/>
        <a:lstStyle/>
        <a:p>
          <a:r>
            <a:rPr lang="en-US" dirty="0"/>
            <a:t>What are the best places to make a launch?</a:t>
          </a:r>
        </a:p>
      </dgm:t>
    </dgm:pt>
    <dgm:pt modelId="{B5212EFF-6E02-4FAA-A4BA-92020E35C1EC}" type="parTrans" cxnId="{055C6FD6-D9A0-48D3-8B47-3C87E63A75CD}">
      <dgm:prSet/>
      <dgm:spPr/>
      <dgm:t>
        <a:bodyPr/>
        <a:lstStyle/>
        <a:p>
          <a:endParaRPr lang="en-US"/>
        </a:p>
      </dgm:t>
    </dgm:pt>
    <dgm:pt modelId="{EABF2AAA-46F7-41B2-AE3F-085AC7BC2A14}" type="sibTrans" cxnId="{055C6FD6-D9A0-48D3-8B47-3C87E63A75CD}">
      <dgm:prSet/>
      <dgm:spPr/>
      <dgm:t>
        <a:bodyPr/>
        <a:lstStyle/>
        <a:p>
          <a:endParaRPr lang="en-US"/>
        </a:p>
      </dgm:t>
    </dgm:pt>
    <dgm:pt modelId="{5533D14B-52B0-4B27-9CCF-1183569C37C1}" type="pres">
      <dgm:prSet presAssocID="{4CF604C5-5145-4645-9208-A498ADBE1AB3}" presName="linear" presStyleCnt="0">
        <dgm:presLayoutVars>
          <dgm:dir/>
          <dgm:animLvl val="lvl"/>
          <dgm:resizeHandles val="exact"/>
        </dgm:presLayoutVars>
      </dgm:prSet>
      <dgm:spPr/>
    </dgm:pt>
    <dgm:pt modelId="{C081F41A-3BBC-46CD-BC03-98D04D0C2112}" type="pres">
      <dgm:prSet presAssocID="{1A808314-A824-465C-9147-3020DCD5660F}" presName="parentLin" presStyleCnt="0"/>
      <dgm:spPr/>
    </dgm:pt>
    <dgm:pt modelId="{F4A134CF-EEBC-4996-9A1B-5E74102B61C8}" type="pres">
      <dgm:prSet presAssocID="{1A808314-A824-465C-9147-3020DCD5660F}" presName="parentLeftMargin" presStyleLbl="node1" presStyleIdx="0" presStyleCnt="2"/>
      <dgm:spPr/>
    </dgm:pt>
    <dgm:pt modelId="{A6D2ECE1-8F9F-4FF8-8430-0959E46AE5A1}" type="pres">
      <dgm:prSet presAssocID="{1A808314-A824-465C-9147-3020DCD5660F}" presName="parentText" presStyleLbl="node1" presStyleIdx="0" presStyleCnt="2">
        <dgm:presLayoutVars>
          <dgm:chMax val="0"/>
          <dgm:bulletEnabled val="1"/>
        </dgm:presLayoutVars>
      </dgm:prSet>
      <dgm:spPr/>
    </dgm:pt>
    <dgm:pt modelId="{E6C1F927-A604-4ADE-82A3-AFD5605BE22F}" type="pres">
      <dgm:prSet presAssocID="{1A808314-A824-465C-9147-3020DCD5660F}" presName="negativeSpace" presStyleCnt="0"/>
      <dgm:spPr/>
    </dgm:pt>
    <dgm:pt modelId="{0E82BA88-0AD7-444D-A5AC-92E16222284B}" type="pres">
      <dgm:prSet presAssocID="{1A808314-A824-465C-9147-3020DCD5660F}" presName="childText" presStyleLbl="conFgAcc1" presStyleIdx="0" presStyleCnt="2">
        <dgm:presLayoutVars>
          <dgm:bulletEnabled val="1"/>
        </dgm:presLayoutVars>
      </dgm:prSet>
      <dgm:spPr/>
    </dgm:pt>
    <dgm:pt modelId="{B5726DCC-B9F5-4F6F-9A62-6B9BFD705A00}" type="pres">
      <dgm:prSet presAssocID="{55ED42BC-056D-400E-83BC-5E4A89EFBE30}" presName="spaceBetweenRectangles" presStyleCnt="0"/>
      <dgm:spPr/>
    </dgm:pt>
    <dgm:pt modelId="{988039AF-22B4-480F-A834-0D954A82470D}" type="pres">
      <dgm:prSet presAssocID="{F436CF16-BE27-4302-87E4-D9CD5F2A22DA}" presName="parentLin" presStyleCnt="0"/>
      <dgm:spPr/>
    </dgm:pt>
    <dgm:pt modelId="{67264FD8-C7B5-48A4-AA02-3F3DB2BCA9A6}" type="pres">
      <dgm:prSet presAssocID="{F436CF16-BE27-4302-87E4-D9CD5F2A22DA}" presName="parentLeftMargin" presStyleLbl="node1" presStyleIdx="0" presStyleCnt="2"/>
      <dgm:spPr/>
    </dgm:pt>
    <dgm:pt modelId="{FC64AB13-3DBE-4C16-8267-E03D783952DB}" type="pres">
      <dgm:prSet presAssocID="{F436CF16-BE27-4302-87E4-D9CD5F2A22DA}" presName="parentText" presStyleLbl="node1" presStyleIdx="1" presStyleCnt="2">
        <dgm:presLayoutVars>
          <dgm:chMax val="0"/>
          <dgm:bulletEnabled val="1"/>
        </dgm:presLayoutVars>
      </dgm:prSet>
      <dgm:spPr/>
    </dgm:pt>
    <dgm:pt modelId="{A0C606AE-D0A3-4DF5-B1B9-A54F928A2921}" type="pres">
      <dgm:prSet presAssocID="{F436CF16-BE27-4302-87E4-D9CD5F2A22DA}" presName="negativeSpace" presStyleCnt="0"/>
      <dgm:spPr/>
    </dgm:pt>
    <dgm:pt modelId="{E9FB2386-823F-40D1-8C78-16A64F66EB34}" type="pres">
      <dgm:prSet presAssocID="{F436CF16-BE27-4302-87E4-D9CD5F2A22DA}" presName="childText" presStyleLbl="conFgAcc1" presStyleIdx="1" presStyleCnt="2">
        <dgm:presLayoutVars>
          <dgm:bulletEnabled val="1"/>
        </dgm:presLayoutVars>
      </dgm:prSet>
      <dgm:spPr/>
    </dgm:pt>
  </dgm:ptLst>
  <dgm:cxnLst>
    <dgm:cxn modelId="{E643A818-0149-426E-835E-EE00B0EBAFA9}" type="presOf" srcId="{69763526-984D-42CC-9055-4F2E3B72D043}" destId="{E9FB2386-823F-40D1-8C78-16A64F66EB34}" srcOrd="0" destOrd="1" presId="urn:microsoft.com/office/officeart/2005/8/layout/list1"/>
    <dgm:cxn modelId="{47BC2C23-A8ED-4622-ACF1-F5584E1B3EA2}" type="presOf" srcId="{4CF604C5-5145-4645-9208-A498ADBE1AB3}" destId="{5533D14B-52B0-4B27-9CCF-1183569C37C1}" srcOrd="0" destOrd="0" presId="urn:microsoft.com/office/officeart/2005/8/layout/list1"/>
    <dgm:cxn modelId="{96F7132E-9C31-45C4-B573-EBF9F39351C6}" srcId="{4CF604C5-5145-4645-9208-A498ADBE1AB3}" destId="{1A808314-A824-465C-9147-3020DCD5660F}" srcOrd="0" destOrd="0" parTransId="{D5BD4C7E-7A3F-47EA-9A05-E914787F0110}" sibTransId="{55ED42BC-056D-400E-83BC-5E4A89EFBE30}"/>
    <dgm:cxn modelId="{B310EF40-A62B-4769-A5EA-C62E859BDDAA}" srcId="{4CF604C5-5145-4645-9208-A498ADBE1AB3}" destId="{F436CF16-BE27-4302-87E4-D9CD5F2A22DA}" srcOrd="1" destOrd="0" parTransId="{2126FB89-1A45-428F-9372-27FA29A8B94F}" sibTransId="{DBA65A26-AFC4-4B29-9ED4-96BA47B6B719}"/>
    <dgm:cxn modelId="{98453941-8B46-4E86-8248-E2E53FD562DE}" type="presOf" srcId="{70549A53-AB08-4A49-88D7-565A186D6876}" destId="{E9FB2386-823F-40D1-8C78-16A64F66EB34}" srcOrd="0" destOrd="0" presId="urn:microsoft.com/office/officeart/2005/8/layout/list1"/>
    <dgm:cxn modelId="{750EBB4C-733A-4F97-9DD9-20493FB4FEAF}" type="presOf" srcId="{1A808314-A824-465C-9147-3020DCD5660F}" destId="{F4A134CF-EEBC-4996-9A1B-5E74102B61C8}" srcOrd="0" destOrd="0" presId="urn:microsoft.com/office/officeart/2005/8/layout/list1"/>
    <dgm:cxn modelId="{396C0E6E-D034-41CD-9299-50107464F0D5}" type="presOf" srcId="{F436CF16-BE27-4302-87E4-D9CD5F2A22DA}" destId="{67264FD8-C7B5-48A4-AA02-3F3DB2BCA9A6}" srcOrd="0" destOrd="0" presId="urn:microsoft.com/office/officeart/2005/8/layout/list1"/>
    <dgm:cxn modelId="{21E14754-9166-4508-97D9-A515C3021344}" type="presOf" srcId="{1A808314-A824-465C-9147-3020DCD5660F}" destId="{A6D2ECE1-8F9F-4FF8-8430-0959E46AE5A1}" srcOrd="1" destOrd="0" presId="urn:microsoft.com/office/officeart/2005/8/layout/list1"/>
    <dgm:cxn modelId="{7F438377-7B52-455F-9140-4D34CD058078}" type="presOf" srcId="{F436CF16-BE27-4302-87E4-D9CD5F2A22DA}" destId="{FC64AB13-3DBE-4C16-8267-E03D783952DB}" srcOrd="1" destOrd="0" presId="urn:microsoft.com/office/officeart/2005/8/layout/list1"/>
    <dgm:cxn modelId="{CA184584-D67E-458C-9DB7-B5DEA6860076}" srcId="{1A808314-A824-465C-9147-3020DCD5660F}" destId="{AC0FA45B-9CDA-4F64-A6A3-0147397C2CD5}" srcOrd="0" destOrd="0" parTransId="{FE2A1C8B-60CE-4BC9-9A64-D83BB271A37B}" sibTransId="{8C93EB14-1C40-42FC-898A-34A062B38EB3}"/>
    <dgm:cxn modelId="{75D1539C-26FE-40CA-8DFF-0D4283F411D9}" type="presOf" srcId="{AC0FA45B-9CDA-4F64-A6A3-0147397C2CD5}" destId="{0E82BA88-0AD7-444D-A5AC-92E16222284B}" srcOrd="0" destOrd="0" presId="urn:microsoft.com/office/officeart/2005/8/layout/list1"/>
    <dgm:cxn modelId="{055C6FD6-D9A0-48D3-8B47-3C87E63A75CD}" srcId="{F436CF16-BE27-4302-87E4-D9CD5F2A22DA}" destId="{69763526-984D-42CC-9055-4F2E3B72D043}" srcOrd="1" destOrd="0" parTransId="{B5212EFF-6E02-4FAA-A4BA-92020E35C1EC}" sibTransId="{EABF2AAA-46F7-41B2-AE3F-085AC7BC2A14}"/>
    <dgm:cxn modelId="{2E5B94ED-D6E2-452E-AB8B-B6865ADE8160}" srcId="{F436CF16-BE27-4302-87E4-D9CD5F2A22DA}" destId="{70549A53-AB08-4A49-88D7-565A186D6876}" srcOrd="0" destOrd="0" parTransId="{FEFD1302-AAA8-40D8-B252-9226F786E9C2}" sibTransId="{AC6BE66D-33EB-461A-A1B5-E2D15F0BAC25}"/>
    <dgm:cxn modelId="{7CDA21E0-CCC6-4183-B591-E7250A0DBCD5}" type="presParOf" srcId="{5533D14B-52B0-4B27-9CCF-1183569C37C1}" destId="{C081F41A-3BBC-46CD-BC03-98D04D0C2112}" srcOrd="0" destOrd="0" presId="urn:microsoft.com/office/officeart/2005/8/layout/list1"/>
    <dgm:cxn modelId="{B1813CCE-1C63-457A-A1A9-B6AE7265B3E2}" type="presParOf" srcId="{C081F41A-3BBC-46CD-BC03-98D04D0C2112}" destId="{F4A134CF-EEBC-4996-9A1B-5E74102B61C8}" srcOrd="0" destOrd="0" presId="urn:microsoft.com/office/officeart/2005/8/layout/list1"/>
    <dgm:cxn modelId="{EBA5E87A-20A5-4641-8A5B-3DC22BA1A069}" type="presParOf" srcId="{C081F41A-3BBC-46CD-BC03-98D04D0C2112}" destId="{A6D2ECE1-8F9F-4FF8-8430-0959E46AE5A1}" srcOrd="1" destOrd="0" presId="urn:microsoft.com/office/officeart/2005/8/layout/list1"/>
    <dgm:cxn modelId="{4FA2AFCB-BB5A-45CB-94F3-F913404639FD}" type="presParOf" srcId="{5533D14B-52B0-4B27-9CCF-1183569C37C1}" destId="{E6C1F927-A604-4ADE-82A3-AFD5605BE22F}" srcOrd="1" destOrd="0" presId="urn:microsoft.com/office/officeart/2005/8/layout/list1"/>
    <dgm:cxn modelId="{08283A4A-4D8B-4E03-AD7B-437242A404B6}" type="presParOf" srcId="{5533D14B-52B0-4B27-9CCF-1183569C37C1}" destId="{0E82BA88-0AD7-444D-A5AC-92E16222284B}" srcOrd="2" destOrd="0" presId="urn:microsoft.com/office/officeart/2005/8/layout/list1"/>
    <dgm:cxn modelId="{5CA0FE6C-F817-4B8E-946C-866887260D51}" type="presParOf" srcId="{5533D14B-52B0-4B27-9CCF-1183569C37C1}" destId="{B5726DCC-B9F5-4F6F-9A62-6B9BFD705A00}" srcOrd="3" destOrd="0" presId="urn:microsoft.com/office/officeart/2005/8/layout/list1"/>
    <dgm:cxn modelId="{0EAFF4E6-0127-45D2-81F5-23B81BE272BA}" type="presParOf" srcId="{5533D14B-52B0-4B27-9CCF-1183569C37C1}" destId="{988039AF-22B4-480F-A834-0D954A82470D}" srcOrd="4" destOrd="0" presId="urn:microsoft.com/office/officeart/2005/8/layout/list1"/>
    <dgm:cxn modelId="{4DE5FAAE-ED2C-44BC-BD29-9710C8CC31DE}" type="presParOf" srcId="{988039AF-22B4-480F-A834-0D954A82470D}" destId="{67264FD8-C7B5-48A4-AA02-3F3DB2BCA9A6}" srcOrd="0" destOrd="0" presId="urn:microsoft.com/office/officeart/2005/8/layout/list1"/>
    <dgm:cxn modelId="{01D936DE-F915-40E5-A187-59C7E3C5ECC9}" type="presParOf" srcId="{988039AF-22B4-480F-A834-0D954A82470D}" destId="{FC64AB13-3DBE-4C16-8267-E03D783952DB}" srcOrd="1" destOrd="0" presId="urn:microsoft.com/office/officeart/2005/8/layout/list1"/>
    <dgm:cxn modelId="{D28EAB2D-C535-4949-A2AB-BF7FC1374A73}" type="presParOf" srcId="{5533D14B-52B0-4B27-9CCF-1183569C37C1}" destId="{A0C606AE-D0A3-4DF5-B1B9-A54F928A2921}" srcOrd="5" destOrd="0" presId="urn:microsoft.com/office/officeart/2005/8/layout/list1"/>
    <dgm:cxn modelId="{5B998822-8A54-4B5E-9331-15ECA7379B49}" type="presParOf" srcId="{5533D14B-52B0-4B27-9CCF-1183569C37C1}" destId="{E9FB2386-823F-40D1-8C78-16A64F66EB34}"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0CD816B-320F-4AFB-A610-13007D70672A}" type="doc">
      <dgm:prSet loTypeId="urn:microsoft.com/office/officeart/2005/8/layout/default" loCatId="list" qsTypeId="urn:microsoft.com/office/officeart/2005/8/quickstyle/simple1" qsCatId="simple" csTypeId="urn:microsoft.com/office/officeart/2005/8/colors/colorful2" csCatId="colorful"/>
      <dgm:spPr/>
      <dgm:t>
        <a:bodyPr/>
        <a:lstStyle/>
        <a:p>
          <a:endParaRPr lang="en-US"/>
        </a:p>
      </dgm:t>
    </dgm:pt>
    <dgm:pt modelId="{2D30C562-3185-4577-A6FC-0FD81FE090BF}">
      <dgm:prSet/>
      <dgm:spPr/>
      <dgm:t>
        <a:bodyPr/>
        <a:lstStyle/>
        <a:p>
          <a:r>
            <a:rPr lang="en-US"/>
            <a:t>Executive Summary</a:t>
          </a:r>
        </a:p>
      </dgm:t>
    </dgm:pt>
    <dgm:pt modelId="{2198309E-A09A-49C0-8368-392ACDE3AA25}" type="parTrans" cxnId="{0AE107C7-A512-488C-A14A-A9468D946064}">
      <dgm:prSet/>
      <dgm:spPr/>
      <dgm:t>
        <a:bodyPr/>
        <a:lstStyle/>
        <a:p>
          <a:endParaRPr lang="en-US"/>
        </a:p>
      </dgm:t>
    </dgm:pt>
    <dgm:pt modelId="{E2D22451-A986-4F2F-94D9-5EBD236FC30F}" type="sibTrans" cxnId="{0AE107C7-A512-488C-A14A-A9468D946064}">
      <dgm:prSet/>
      <dgm:spPr/>
      <dgm:t>
        <a:bodyPr/>
        <a:lstStyle/>
        <a:p>
          <a:endParaRPr lang="en-US"/>
        </a:p>
      </dgm:t>
    </dgm:pt>
    <dgm:pt modelId="{D1B0B51E-920C-475F-B6DD-81B2DE2D528A}">
      <dgm:prSet/>
      <dgm:spPr/>
      <dgm:t>
        <a:bodyPr/>
        <a:lstStyle/>
        <a:p>
          <a:r>
            <a:rPr lang="en-US"/>
            <a:t>Data collection methodology:</a:t>
          </a:r>
        </a:p>
      </dgm:t>
    </dgm:pt>
    <dgm:pt modelId="{E1704A80-DBB4-43AD-9CA4-FC8F249448DF}" type="parTrans" cxnId="{26AC6F0E-BCED-4B42-A12E-C1A45D3CE696}">
      <dgm:prSet/>
      <dgm:spPr/>
      <dgm:t>
        <a:bodyPr/>
        <a:lstStyle/>
        <a:p>
          <a:endParaRPr lang="en-US"/>
        </a:p>
      </dgm:t>
    </dgm:pt>
    <dgm:pt modelId="{60AE4848-7DEF-44F5-8AB2-D39B3BE2E49C}" type="sibTrans" cxnId="{26AC6F0E-BCED-4B42-A12E-C1A45D3CE696}">
      <dgm:prSet/>
      <dgm:spPr/>
      <dgm:t>
        <a:bodyPr/>
        <a:lstStyle/>
        <a:p>
          <a:endParaRPr lang="en-US"/>
        </a:p>
      </dgm:t>
    </dgm:pt>
    <dgm:pt modelId="{223C61F9-2E22-4E63-ADFD-EEABB3DC92EF}">
      <dgm:prSet/>
      <dgm:spPr/>
      <dgm:t>
        <a:bodyPr/>
        <a:lstStyle/>
        <a:p>
          <a:r>
            <a:rPr lang="en-US"/>
            <a:t>Data was collected using SpaceX API and from web scraping from Wikipedia. </a:t>
          </a:r>
        </a:p>
      </dgm:t>
    </dgm:pt>
    <dgm:pt modelId="{62A8E8CD-1750-4BB8-9DF3-CA6D4C1D1F59}" type="parTrans" cxnId="{DA1213E6-3D9A-4D4B-861A-6010E3E33057}">
      <dgm:prSet/>
      <dgm:spPr/>
      <dgm:t>
        <a:bodyPr/>
        <a:lstStyle/>
        <a:p>
          <a:endParaRPr lang="en-US"/>
        </a:p>
      </dgm:t>
    </dgm:pt>
    <dgm:pt modelId="{2477FDD4-24E0-4D5C-B4B9-B00C59430109}" type="sibTrans" cxnId="{DA1213E6-3D9A-4D4B-861A-6010E3E33057}">
      <dgm:prSet/>
      <dgm:spPr/>
      <dgm:t>
        <a:bodyPr/>
        <a:lstStyle/>
        <a:p>
          <a:endParaRPr lang="en-US"/>
        </a:p>
      </dgm:t>
    </dgm:pt>
    <dgm:pt modelId="{2E2D1521-3E72-4F42-A5CF-F17D875F7ADD}">
      <dgm:prSet/>
      <dgm:spPr/>
      <dgm:t>
        <a:bodyPr/>
        <a:lstStyle/>
        <a:p>
          <a:r>
            <a:rPr lang="en-US"/>
            <a:t>Perform data wrangling</a:t>
          </a:r>
        </a:p>
      </dgm:t>
    </dgm:pt>
    <dgm:pt modelId="{930571FA-BA9F-4363-8FA3-3A08876BA67A}" type="parTrans" cxnId="{9D8DF80F-501C-418B-946F-6F66E2DB86E8}">
      <dgm:prSet/>
      <dgm:spPr/>
      <dgm:t>
        <a:bodyPr/>
        <a:lstStyle/>
        <a:p>
          <a:endParaRPr lang="en-US"/>
        </a:p>
      </dgm:t>
    </dgm:pt>
    <dgm:pt modelId="{750D0C26-F33E-4EFF-93DE-ED6C98A30799}" type="sibTrans" cxnId="{9D8DF80F-501C-418B-946F-6F66E2DB86E8}">
      <dgm:prSet/>
      <dgm:spPr/>
      <dgm:t>
        <a:bodyPr/>
        <a:lstStyle/>
        <a:p>
          <a:endParaRPr lang="en-US"/>
        </a:p>
      </dgm:t>
    </dgm:pt>
    <dgm:pt modelId="{69B7C80C-4630-4301-B6E3-88DCE8322D44}">
      <dgm:prSet/>
      <dgm:spPr/>
      <dgm:t>
        <a:bodyPr/>
        <a:lstStyle/>
        <a:p>
          <a:r>
            <a:rPr lang="en-US"/>
            <a:t>perform some Exploratory Data Analysis (EDA) to find some patterns in the data.</a:t>
          </a:r>
        </a:p>
      </dgm:t>
    </dgm:pt>
    <dgm:pt modelId="{1F9D2711-8D79-4E19-891A-0C6FAAC10070}" type="parTrans" cxnId="{3F66DB07-CA4F-4EE4-AFAF-5AB0344A00E5}">
      <dgm:prSet/>
      <dgm:spPr/>
      <dgm:t>
        <a:bodyPr/>
        <a:lstStyle/>
        <a:p>
          <a:endParaRPr lang="en-US"/>
        </a:p>
      </dgm:t>
    </dgm:pt>
    <dgm:pt modelId="{DFDF56F4-5921-4737-9507-D3639572691E}" type="sibTrans" cxnId="{3F66DB07-CA4F-4EE4-AFAF-5AB0344A00E5}">
      <dgm:prSet/>
      <dgm:spPr/>
      <dgm:t>
        <a:bodyPr/>
        <a:lstStyle/>
        <a:p>
          <a:endParaRPr lang="en-US"/>
        </a:p>
      </dgm:t>
    </dgm:pt>
    <dgm:pt modelId="{196C394F-A7CD-4790-80B2-43E00A9D9DAA}">
      <dgm:prSet/>
      <dgm:spPr/>
      <dgm:t>
        <a:bodyPr/>
        <a:lstStyle/>
        <a:p>
          <a:r>
            <a:rPr lang="en-US"/>
            <a:t>Perform exploratory data analysis (EDA) using visualization and SQL</a:t>
          </a:r>
        </a:p>
      </dgm:t>
    </dgm:pt>
    <dgm:pt modelId="{DAD9D595-0117-4C81-905F-D461952789EF}" type="parTrans" cxnId="{EF698DEF-1E4A-4B8A-995D-41D0F0B2F142}">
      <dgm:prSet/>
      <dgm:spPr/>
      <dgm:t>
        <a:bodyPr/>
        <a:lstStyle/>
        <a:p>
          <a:endParaRPr lang="en-US"/>
        </a:p>
      </dgm:t>
    </dgm:pt>
    <dgm:pt modelId="{5D0404D3-6C60-468B-8D4E-210C204FB59B}" type="sibTrans" cxnId="{EF698DEF-1E4A-4B8A-995D-41D0F0B2F142}">
      <dgm:prSet/>
      <dgm:spPr/>
      <dgm:t>
        <a:bodyPr/>
        <a:lstStyle/>
        <a:p>
          <a:endParaRPr lang="en-US"/>
        </a:p>
      </dgm:t>
    </dgm:pt>
    <dgm:pt modelId="{C4800BD4-0D3C-48BE-A4D1-ADFCD8143862}">
      <dgm:prSet/>
      <dgm:spPr/>
      <dgm:t>
        <a:bodyPr/>
        <a:lstStyle/>
        <a:p>
          <a:r>
            <a:rPr lang="en-US"/>
            <a:t>Perform interactive visual analytics using Folium and Plotly Dash</a:t>
          </a:r>
        </a:p>
      </dgm:t>
    </dgm:pt>
    <dgm:pt modelId="{9904AC8D-E506-493D-BD04-4083172A1959}" type="parTrans" cxnId="{00B54B38-82D0-4D3A-A3EC-931B3DA5F62B}">
      <dgm:prSet/>
      <dgm:spPr/>
      <dgm:t>
        <a:bodyPr/>
        <a:lstStyle/>
        <a:p>
          <a:endParaRPr lang="en-US"/>
        </a:p>
      </dgm:t>
    </dgm:pt>
    <dgm:pt modelId="{CFF5871F-A614-4B89-B6F9-8A647937B772}" type="sibTrans" cxnId="{00B54B38-82D0-4D3A-A3EC-931B3DA5F62B}">
      <dgm:prSet/>
      <dgm:spPr/>
      <dgm:t>
        <a:bodyPr/>
        <a:lstStyle/>
        <a:p>
          <a:endParaRPr lang="en-US"/>
        </a:p>
      </dgm:t>
    </dgm:pt>
    <dgm:pt modelId="{AA2371D0-4204-4A69-909E-2E24EC5434C9}">
      <dgm:prSet/>
      <dgm:spPr/>
      <dgm:t>
        <a:bodyPr/>
        <a:lstStyle/>
        <a:p>
          <a:r>
            <a:rPr lang="en-US"/>
            <a:t>Perform predictive analysis using classification models</a:t>
          </a:r>
        </a:p>
      </dgm:t>
    </dgm:pt>
    <dgm:pt modelId="{104A0A4F-0910-480C-9542-F2F3F61F15B4}" type="parTrans" cxnId="{32852A8C-467A-4730-962B-539A60FFD0BD}">
      <dgm:prSet/>
      <dgm:spPr/>
      <dgm:t>
        <a:bodyPr/>
        <a:lstStyle/>
        <a:p>
          <a:endParaRPr lang="en-US"/>
        </a:p>
      </dgm:t>
    </dgm:pt>
    <dgm:pt modelId="{20DAAD5D-02A6-420A-9454-2DB75988E912}" type="sibTrans" cxnId="{32852A8C-467A-4730-962B-539A60FFD0BD}">
      <dgm:prSet/>
      <dgm:spPr/>
      <dgm:t>
        <a:bodyPr/>
        <a:lstStyle/>
        <a:p>
          <a:endParaRPr lang="en-US"/>
        </a:p>
      </dgm:t>
    </dgm:pt>
    <dgm:pt modelId="{F20CD545-CE68-4BC5-9FF0-99F15780E25C}">
      <dgm:prSet/>
      <dgm:spPr/>
      <dgm:t>
        <a:bodyPr/>
        <a:lstStyle/>
        <a:p>
          <a:r>
            <a:rPr lang="en-US"/>
            <a:t>Training Data is used to build, tune, evaluate classification models on the Testing Data.</a:t>
          </a:r>
        </a:p>
      </dgm:t>
    </dgm:pt>
    <dgm:pt modelId="{B8EAAABF-9AD1-464A-9A54-C8ED7756B5AA}" type="parTrans" cxnId="{896C083A-14DC-41D5-A121-A41F9ADE36DF}">
      <dgm:prSet/>
      <dgm:spPr/>
      <dgm:t>
        <a:bodyPr/>
        <a:lstStyle/>
        <a:p>
          <a:endParaRPr lang="en-US"/>
        </a:p>
      </dgm:t>
    </dgm:pt>
    <dgm:pt modelId="{95921E2B-CA5B-4607-AAF7-341D3357ED45}" type="sibTrans" cxnId="{896C083A-14DC-41D5-A121-A41F9ADE36DF}">
      <dgm:prSet/>
      <dgm:spPr/>
      <dgm:t>
        <a:bodyPr/>
        <a:lstStyle/>
        <a:p>
          <a:endParaRPr lang="en-US"/>
        </a:p>
      </dgm:t>
    </dgm:pt>
    <dgm:pt modelId="{C80E12B6-E3BE-4545-9A2B-D83429F4CE94}" type="pres">
      <dgm:prSet presAssocID="{00CD816B-320F-4AFB-A610-13007D70672A}" presName="diagram" presStyleCnt="0">
        <dgm:presLayoutVars>
          <dgm:dir/>
          <dgm:resizeHandles val="exact"/>
        </dgm:presLayoutVars>
      </dgm:prSet>
      <dgm:spPr/>
    </dgm:pt>
    <dgm:pt modelId="{73F87ABD-9A77-4E48-9FED-4E3D73258869}" type="pres">
      <dgm:prSet presAssocID="{2D30C562-3185-4577-A6FC-0FD81FE090BF}" presName="node" presStyleLbl="node1" presStyleIdx="0" presStyleCnt="6">
        <dgm:presLayoutVars>
          <dgm:bulletEnabled val="1"/>
        </dgm:presLayoutVars>
      </dgm:prSet>
      <dgm:spPr/>
    </dgm:pt>
    <dgm:pt modelId="{12D85F37-8D5D-49C5-9681-B5D7695A0E3F}" type="pres">
      <dgm:prSet presAssocID="{E2D22451-A986-4F2F-94D9-5EBD236FC30F}" presName="sibTrans" presStyleCnt="0"/>
      <dgm:spPr/>
    </dgm:pt>
    <dgm:pt modelId="{80C461A0-319B-4AE5-8B81-F10F85DB9A2E}" type="pres">
      <dgm:prSet presAssocID="{D1B0B51E-920C-475F-B6DD-81B2DE2D528A}" presName="node" presStyleLbl="node1" presStyleIdx="1" presStyleCnt="6">
        <dgm:presLayoutVars>
          <dgm:bulletEnabled val="1"/>
        </dgm:presLayoutVars>
      </dgm:prSet>
      <dgm:spPr/>
    </dgm:pt>
    <dgm:pt modelId="{3C7BEBFD-FB21-4A6C-ACF1-C817C2E23B54}" type="pres">
      <dgm:prSet presAssocID="{60AE4848-7DEF-44F5-8AB2-D39B3BE2E49C}" presName="sibTrans" presStyleCnt="0"/>
      <dgm:spPr/>
    </dgm:pt>
    <dgm:pt modelId="{FF54B9AC-0C63-4F81-A2B4-22BE05794440}" type="pres">
      <dgm:prSet presAssocID="{2E2D1521-3E72-4F42-A5CF-F17D875F7ADD}" presName="node" presStyleLbl="node1" presStyleIdx="2" presStyleCnt="6">
        <dgm:presLayoutVars>
          <dgm:bulletEnabled val="1"/>
        </dgm:presLayoutVars>
      </dgm:prSet>
      <dgm:spPr/>
    </dgm:pt>
    <dgm:pt modelId="{0387FCB2-D969-4628-A5CC-37CAB1B0B6FF}" type="pres">
      <dgm:prSet presAssocID="{750D0C26-F33E-4EFF-93DE-ED6C98A30799}" presName="sibTrans" presStyleCnt="0"/>
      <dgm:spPr/>
    </dgm:pt>
    <dgm:pt modelId="{F9BC918B-82A0-4F8D-9E9A-1A778CCF2DDC}" type="pres">
      <dgm:prSet presAssocID="{196C394F-A7CD-4790-80B2-43E00A9D9DAA}" presName="node" presStyleLbl="node1" presStyleIdx="3" presStyleCnt="6">
        <dgm:presLayoutVars>
          <dgm:bulletEnabled val="1"/>
        </dgm:presLayoutVars>
      </dgm:prSet>
      <dgm:spPr/>
    </dgm:pt>
    <dgm:pt modelId="{C9598EE0-AF4D-4FF4-97A1-9EAA1BAA3FBB}" type="pres">
      <dgm:prSet presAssocID="{5D0404D3-6C60-468B-8D4E-210C204FB59B}" presName="sibTrans" presStyleCnt="0"/>
      <dgm:spPr/>
    </dgm:pt>
    <dgm:pt modelId="{EE7B70CE-ACEF-458D-921B-7D833B5D5F10}" type="pres">
      <dgm:prSet presAssocID="{C4800BD4-0D3C-48BE-A4D1-ADFCD8143862}" presName="node" presStyleLbl="node1" presStyleIdx="4" presStyleCnt="6">
        <dgm:presLayoutVars>
          <dgm:bulletEnabled val="1"/>
        </dgm:presLayoutVars>
      </dgm:prSet>
      <dgm:spPr/>
    </dgm:pt>
    <dgm:pt modelId="{904895AD-7E31-4DB4-A325-AC5ABB3E4F07}" type="pres">
      <dgm:prSet presAssocID="{CFF5871F-A614-4B89-B6F9-8A647937B772}" presName="sibTrans" presStyleCnt="0"/>
      <dgm:spPr/>
    </dgm:pt>
    <dgm:pt modelId="{65EB46ED-8D47-4589-9140-988D5138D187}" type="pres">
      <dgm:prSet presAssocID="{AA2371D0-4204-4A69-909E-2E24EC5434C9}" presName="node" presStyleLbl="node1" presStyleIdx="5" presStyleCnt="6">
        <dgm:presLayoutVars>
          <dgm:bulletEnabled val="1"/>
        </dgm:presLayoutVars>
      </dgm:prSet>
      <dgm:spPr/>
    </dgm:pt>
  </dgm:ptLst>
  <dgm:cxnLst>
    <dgm:cxn modelId="{A2B34D00-2B1E-4680-882B-2AA9EA4B1A1B}" type="presOf" srcId="{AA2371D0-4204-4A69-909E-2E24EC5434C9}" destId="{65EB46ED-8D47-4589-9140-988D5138D187}" srcOrd="0" destOrd="0" presId="urn:microsoft.com/office/officeart/2005/8/layout/default"/>
    <dgm:cxn modelId="{3F66DB07-CA4F-4EE4-AFAF-5AB0344A00E5}" srcId="{2E2D1521-3E72-4F42-A5CF-F17D875F7ADD}" destId="{69B7C80C-4630-4301-B6E3-88DCE8322D44}" srcOrd="0" destOrd="0" parTransId="{1F9D2711-8D79-4E19-891A-0C6FAAC10070}" sibTransId="{DFDF56F4-5921-4737-9507-D3639572691E}"/>
    <dgm:cxn modelId="{26AC6F0E-BCED-4B42-A12E-C1A45D3CE696}" srcId="{00CD816B-320F-4AFB-A610-13007D70672A}" destId="{D1B0B51E-920C-475F-B6DD-81B2DE2D528A}" srcOrd="1" destOrd="0" parTransId="{E1704A80-DBB4-43AD-9CA4-FC8F249448DF}" sibTransId="{60AE4848-7DEF-44F5-8AB2-D39B3BE2E49C}"/>
    <dgm:cxn modelId="{54757A0E-3A13-4707-9881-401565801F6C}" type="presOf" srcId="{196C394F-A7CD-4790-80B2-43E00A9D9DAA}" destId="{F9BC918B-82A0-4F8D-9E9A-1A778CCF2DDC}" srcOrd="0" destOrd="0" presId="urn:microsoft.com/office/officeart/2005/8/layout/default"/>
    <dgm:cxn modelId="{9D8DF80F-501C-418B-946F-6F66E2DB86E8}" srcId="{00CD816B-320F-4AFB-A610-13007D70672A}" destId="{2E2D1521-3E72-4F42-A5CF-F17D875F7ADD}" srcOrd="2" destOrd="0" parTransId="{930571FA-BA9F-4363-8FA3-3A08876BA67A}" sibTransId="{750D0C26-F33E-4EFF-93DE-ED6C98A30799}"/>
    <dgm:cxn modelId="{70BEDC2F-DE94-4D82-A895-66FA0E73793A}" type="presOf" srcId="{F20CD545-CE68-4BC5-9FF0-99F15780E25C}" destId="{65EB46ED-8D47-4589-9140-988D5138D187}" srcOrd="0" destOrd="1" presId="urn:microsoft.com/office/officeart/2005/8/layout/default"/>
    <dgm:cxn modelId="{00B54B38-82D0-4D3A-A3EC-931B3DA5F62B}" srcId="{00CD816B-320F-4AFB-A610-13007D70672A}" destId="{C4800BD4-0D3C-48BE-A4D1-ADFCD8143862}" srcOrd="4" destOrd="0" parTransId="{9904AC8D-E506-493D-BD04-4083172A1959}" sibTransId="{CFF5871F-A614-4B89-B6F9-8A647937B772}"/>
    <dgm:cxn modelId="{896C083A-14DC-41D5-A121-A41F9ADE36DF}" srcId="{AA2371D0-4204-4A69-909E-2E24EC5434C9}" destId="{F20CD545-CE68-4BC5-9FF0-99F15780E25C}" srcOrd="0" destOrd="0" parTransId="{B8EAAABF-9AD1-464A-9A54-C8ED7756B5AA}" sibTransId="{95921E2B-CA5B-4607-AAF7-341D3357ED45}"/>
    <dgm:cxn modelId="{CCF5D451-AE2A-4F9E-9E36-25063DE6CF81}" type="presOf" srcId="{2E2D1521-3E72-4F42-A5CF-F17D875F7ADD}" destId="{FF54B9AC-0C63-4F81-A2B4-22BE05794440}" srcOrd="0" destOrd="0" presId="urn:microsoft.com/office/officeart/2005/8/layout/default"/>
    <dgm:cxn modelId="{32852A8C-467A-4730-962B-539A60FFD0BD}" srcId="{00CD816B-320F-4AFB-A610-13007D70672A}" destId="{AA2371D0-4204-4A69-909E-2E24EC5434C9}" srcOrd="5" destOrd="0" parTransId="{104A0A4F-0910-480C-9542-F2F3F61F15B4}" sibTransId="{20DAAD5D-02A6-420A-9454-2DB75988E912}"/>
    <dgm:cxn modelId="{E098D094-EE27-4B83-9C52-031AE6C09EA0}" type="presOf" srcId="{69B7C80C-4630-4301-B6E3-88DCE8322D44}" destId="{FF54B9AC-0C63-4F81-A2B4-22BE05794440}" srcOrd="0" destOrd="1" presId="urn:microsoft.com/office/officeart/2005/8/layout/default"/>
    <dgm:cxn modelId="{AB3793AA-E39E-4C3A-A7D4-9EAD02EBF89F}" type="presOf" srcId="{D1B0B51E-920C-475F-B6DD-81B2DE2D528A}" destId="{80C461A0-319B-4AE5-8B81-F10F85DB9A2E}" srcOrd="0" destOrd="0" presId="urn:microsoft.com/office/officeart/2005/8/layout/default"/>
    <dgm:cxn modelId="{70AECEAF-6BCB-4DA7-9C9D-C31A5A2D51C0}" type="presOf" srcId="{2D30C562-3185-4577-A6FC-0FD81FE090BF}" destId="{73F87ABD-9A77-4E48-9FED-4E3D73258869}" srcOrd="0" destOrd="0" presId="urn:microsoft.com/office/officeart/2005/8/layout/default"/>
    <dgm:cxn modelId="{CC9461B9-73FE-4DD1-88E6-7F2BA60EFF63}" type="presOf" srcId="{00CD816B-320F-4AFB-A610-13007D70672A}" destId="{C80E12B6-E3BE-4545-9A2B-D83429F4CE94}" srcOrd="0" destOrd="0" presId="urn:microsoft.com/office/officeart/2005/8/layout/default"/>
    <dgm:cxn modelId="{0AE107C7-A512-488C-A14A-A9468D946064}" srcId="{00CD816B-320F-4AFB-A610-13007D70672A}" destId="{2D30C562-3185-4577-A6FC-0FD81FE090BF}" srcOrd="0" destOrd="0" parTransId="{2198309E-A09A-49C0-8368-392ACDE3AA25}" sibTransId="{E2D22451-A986-4F2F-94D9-5EBD236FC30F}"/>
    <dgm:cxn modelId="{F14777CC-C87E-4F04-B487-CC8261B5BD04}" type="presOf" srcId="{223C61F9-2E22-4E63-ADFD-EEABB3DC92EF}" destId="{80C461A0-319B-4AE5-8B81-F10F85DB9A2E}" srcOrd="0" destOrd="1" presId="urn:microsoft.com/office/officeart/2005/8/layout/default"/>
    <dgm:cxn modelId="{DA1213E6-3D9A-4D4B-861A-6010E3E33057}" srcId="{D1B0B51E-920C-475F-B6DD-81B2DE2D528A}" destId="{223C61F9-2E22-4E63-ADFD-EEABB3DC92EF}" srcOrd="0" destOrd="0" parTransId="{62A8E8CD-1750-4BB8-9DF3-CA6D4C1D1F59}" sibTransId="{2477FDD4-24E0-4D5C-B4B9-B00C59430109}"/>
    <dgm:cxn modelId="{EF698DEF-1E4A-4B8A-995D-41D0F0B2F142}" srcId="{00CD816B-320F-4AFB-A610-13007D70672A}" destId="{196C394F-A7CD-4790-80B2-43E00A9D9DAA}" srcOrd="3" destOrd="0" parTransId="{DAD9D595-0117-4C81-905F-D461952789EF}" sibTransId="{5D0404D3-6C60-468B-8D4E-210C204FB59B}"/>
    <dgm:cxn modelId="{10D087F4-0631-4757-9189-953DFA83FB89}" type="presOf" srcId="{C4800BD4-0D3C-48BE-A4D1-ADFCD8143862}" destId="{EE7B70CE-ACEF-458D-921B-7D833B5D5F10}" srcOrd="0" destOrd="0" presId="urn:microsoft.com/office/officeart/2005/8/layout/default"/>
    <dgm:cxn modelId="{8D0B74B0-00E6-48B5-9330-C4C0A40C5B67}" type="presParOf" srcId="{C80E12B6-E3BE-4545-9A2B-D83429F4CE94}" destId="{73F87ABD-9A77-4E48-9FED-4E3D73258869}" srcOrd="0" destOrd="0" presId="urn:microsoft.com/office/officeart/2005/8/layout/default"/>
    <dgm:cxn modelId="{0C889A57-60E3-4135-976B-60E2B3CE40F9}" type="presParOf" srcId="{C80E12B6-E3BE-4545-9A2B-D83429F4CE94}" destId="{12D85F37-8D5D-49C5-9681-B5D7695A0E3F}" srcOrd="1" destOrd="0" presId="urn:microsoft.com/office/officeart/2005/8/layout/default"/>
    <dgm:cxn modelId="{665F785A-40BC-4208-93D2-B039D44B7BAC}" type="presParOf" srcId="{C80E12B6-E3BE-4545-9A2B-D83429F4CE94}" destId="{80C461A0-319B-4AE5-8B81-F10F85DB9A2E}" srcOrd="2" destOrd="0" presId="urn:microsoft.com/office/officeart/2005/8/layout/default"/>
    <dgm:cxn modelId="{F1A55F83-384E-4B3D-A208-B0A086CE114F}" type="presParOf" srcId="{C80E12B6-E3BE-4545-9A2B-D83429F4CE94}" destId="{3C7BEBFD-FB21-4A6C-ACF1-C817C2E23B54}" srcOrd="3" destOrd="0" presId="urn:microsoft.com/office/officeart/2005/8/layout/default"/>
    <dgm:cxn modelId="{EC36C34C-E8C5-4FB9-8348-7E0F4B56E067}" type="presParOf" srcId="{C80E12B6-E3BE-4545-9A2B-D83429F4CE94}" destId="{FF54B9AC-0C63-4F81-A2B4-22BE05794440}" srcOrd="4" destOrd="0" presId="urn:microsoft.com/office/officeart/2005/8/layout/default"/>
    <dgm:cxn modelId="{179DC37A-9E57-4A57-A0F3-6729DD389800}" type="presParOf" srcId="{C80E12B6-E3BE-4545-9A2B-D83429F4CE94}" destId="{0387FCB2-D969-4628-A5CC-37CAB1B0B6FF}" srcOrd="5" destOrd="0" presId="urn:microsoft.com/office/officeart/2005/8/layout/default"/>
    <dgm:cxn modelId="{4F9D94EF-2CF3-418F-89D1-0CD1EB9EBFAC}" type="presParOf" srcId="{C80E12B6-E3BE-4545-9A2B-D83429F4CE94}" destId="{F9BC918B-82A0-4F8D-9E9A-1A778CCF2DDC}" srcOrd="6" destOrd="0" presId="urn:microsoft.com/office/officeart/2005/8/layout/default"/>
    <dgm:cxn modelId="{11D40E33-60E2-4797-B0D8-BE0F22218D1B}" type="presParOf" srcId="{C80E12B6-E3BE-4545-9A2B-D83429F4CE94}" destId="{C9598EE0-AF4D-4FF4-97A1-9EAA1BAA3FBB}" srcOrd="7" destOrd="0" presId="urn:microsoft.com/office/officeart/2005/8/layout/default"/>
    <dgm:cxn modelId="{FDDE7205-A356-48D1-A33A-BC3773585235}" type="presParOf" srcId="{C80E12B6-E3BE-4545-9A2B-D83429F4CE94}" destId="{EE7B70CE-ACEF-458D-921B-7D833B5D5F10}" srcOrd="8" destOrd="0" presId="urn:microsoft.com/office/officeart/2005/8/layout/default"/>
    <dgm:cxn modelId="{5E08C07F-4ED2-4FA4-BAC2-C6238DCD4594}" type="presParOf" srcId="{C80E12B6-E3BE-4545-9A2B-D83429F4CE94}" destId="{904895AD-7E31-4DB4-A325-AC5ABB3E4F07}" srcOrd="9" destOrd="0" presId="urn:microsoft.com/office/officeart/2005/8/layout/default"/>
    <dgm:cxn modelId="{736E998D-0E91-48E7-BF02-C2A0577F4D8B}" type="presParOf" srcId="{C80E12B6-E3BE-4545-9A2B-D83429F4CE94}" destId="{65EB46ED-8D47-4589-9140-988D5138D187}" srcOrd="1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F49BFAC6-628E-4DD2-A2FC-F286C5117371}" type="doc">
      <dgm:prSet loTypeId="urn:microsoft.com/office/officeart/2005/8/layout/process5" loCatId="process" qsTypeId="urn:microsoft.com/office/officeart/2005/8/quickstyle/simple1" qsCatId="simple" csTypeId="urn:microsoft.com/office/officeart/2005/8/colors/colorful1" csCatId="colorful"/>
      <dgm:spPr/>
      <dgm:t>
        <a:bodyPr/>
        <a:lstStyle/>
        <a:p>
          <a:endParaRPr lang="en-US"/>
        </a:p>
      </dgm:t>
    </dgm:pt>
    <dgm:pt modelId="{C00091B0-B322-4D34-8378-62F11EBF936D}">
      <dgm:prSet/>
      <dgm:spPr/>
      <dgm:t>
        <a:bodyPr/>
        <a:lstStyle/>
        <a:p>
          <a:r>
            <a:rPr lang="en-US"/>
            <a:t>Exploratory data analysis results</a:t>
          </a:r>
        </a:p>
      </dgm:t>
    </dgm:pt>
    <dgm:pt modelId="{1B7FF243-3119-4B95-BCEB-E3699EC5A80A}" type="parTrans" cxnId="{DCBA58EE-4A72-4548-B432-63DEF71680B1}">
      <dgm:prSet/>
      <dgm:spPr/>
      <dgm:t>
        <a:bodyPr/>
        <a:lstStyle/>
        <a:p>
          <a:endParaRPr lang="en-US"/>
        </a:p>
      </dgm:t>
    </dgm:pt>
    <dgm:pt modelId="{1E1A44B6-369F-4C7F-B033-EFB3171062CC}" type="sibTrans" cxnId="{DCBA58EE-4A72-4548-B432-63DEF71680B1}">
      <dgm:prSet/>
      <dgm:spPr/>
      <dgm:t>
        <a:bodyPr/>
        <a:lstStyle/>
        <a:p>
          <a:endParaRPr lang="en-US"/>
        </a:p>
      </dgm:t>
    </dgm:pt>
    <dgm:pt modelId="{4379BB77-0843-4CC6-8A5E-9BEC48ABED76}">
      <dgm:prSet/>
      <dgm:spPr/>
      <dgm:t>
        <a:bodyPr/>
        <a:lstStyle/>
        <a:p>
          <a:r>
            <a:rPr lang="en-US"/>
            <a:t>Interactive analytics demo in screenshots</a:t>
          </a:r>
        </a:p>
      </dgm:t>
    </dgm:pt>
    <dgm:pt modelId="{CAFD2C12-5F4F-4571-BB71-139C34012511}" type="parTrans" cxnId="{A824743E-608A-4C20-A107-E2257B538871}">
      <dgm:prSet/>
      <dgm:spPr/>
      <dgm:t>
        <a:bodyPr/>
        <a:lstStyle/>
        <a:p>
          <a:endParaRPr lang="en-US"/>
        </a:p>
      </dgm:t>
    </dgm:pt>
    <dgm:pt modelId="{1E088F26-84E9-4CC0-8C73-DD0FBE71A75B}" type="sibTrans" cxnId="{A824743E-608A-4C20-A107-E2257B538871}">
      <dgm:prSet/>
      <dgm:spPr/>
      <dgm:t>
        <a:bodyPr/>
        <a:lstStyle/>
        <a:p>
          <a:endParaRPr lang="en-US"/>
        </a:p>
      </dgm:t>
    </dgm:pt>
    <dgm:pt modelId="{FEB0617F-F9E9-4222-9377-BD9C6AFA8311}">
      <dgm:prSet/>
      <dgm:spPr/>
      <dgm:t>
        <a:bodyPr/>
        <a:lstStyle/>
        <a:p>
          <a:r>
            <a:rPr lang="en-US"/>
            <a:t>Predictive analysis results</a:t>
          </a:r>
        </a:p>
      </dgm:t>
    </dgm:pt>
    <dgm:pt modelId="{28754B68-364D-4AEA-A336-A4368F1F907B}" type="parTrans" cxnId="{D40479B0-EFA7-46E2-BF4A-97544EAB49BF}">
      <dgm:prSet/>
      <dgm:spPr/>
      <dgm:t>
        <a:bodyPr/>
        <a:lstStyle/>
        <a:p>
          <a:endParaRPr lang="en-US"/>
        </a:p>
      </dgm:t>
    </dgm:pt>
    <dgm:pt modelId="{4A1CBF82-186E-41E9-BC06-78CCC4E29C45}" type="sibTrans" cxnId="{D40479B0-EFA7-46E2-BF4A-97544EAB49BF}">
      <dgm:prSet/>
      <dgm:spPr/>
      <dgm:t>
        <a:bodyPr/>
        <a:lstStyle/>
        <a:p>
          <a:endParaRPr lang="en-US"/>
        </a:p>
      </dgm:t>
    </dgm:pt>
    <dgm:pt modelId="{279D6DB3-F203-439E-A116-F7183D9D6B66}" type="pres">
      <dgm:prSet presAssocID="{F49BFAC6-628E-4DD2-A2FC-F286C5117371}" presName="diagram" presStyleCnt="0">
        <dgm:presLayoutVars>
          <dgm:dir/>
          <dgm:resizeHandles val="exact"/>
        </dgm:presLayoutVars>
      </dgm:prSet>
      <dgm:spPr/>
    </dgm:pt>
    <dgm:pt modelId="{4899ABF8-332B-4BC8-B815-06D2C9A57FD8}" type="pres">
      <dgm:prSet presAssocID="{C00091B0-B322-4D34-8378-62F11EBF936D}" presName="node" presStyleLbl="node1" presStyleIdx="0" presStyleCnt="3">
        <dgm:presLayoutVars>
          <dgm:bulletEnabled val="1"/>
        </dgm:presLayoutVars>
      </dgm:prSet>
      <dgm:spPr/>
    </dgm:pt>
    <dgm:pt modelId="{C1C44C5D-B700-433E-9F22-6DB21592DBB5}" type="pres">
      <dgm:prSet presAssocID="{1E1A44B6-369F-4C7F-B033-EFB3171062CC}" presName="sibTrans" presStyleLbl="sibTrans2D1" presStyleIdx="0" presStyleCnt="2"/>
      <dgm:spPr/>
    </dgm:pt>
    <dgm:pt modelId="{71E66282-BC04-404F-B2E8-C64A52465467}" type="pres">
      <dgm:prSet presAssocID="{1E1A44B6-369F-4C7F-B033-EFB3171062CC}" presName="connectorText" presStyleLbl="sibTrans2D1" presStyleIdx="0" presStyleCnt="2"/>
      <dgm:spPr/>
    </dgm:pt>
    <dgm:pt modelId="{0B38AA45-4245-42D2-97A4-295061B7B77E}" type="pres">
      <dgm:prSet presAssocID="{4379BB77-0843-4CC6-8A5E-9BEC48ABED76}" presName="node" presStyleLbl="node1" presStyleIdx="1" presStyleCnt="3">
        <dgm:presLayoutVars>
          <dgm:bulletEnabled val="1"/>
        </dgm:presLayoutVars>
      </dgm:prSet>
      <dgm:spPr/>
    </dgm:pt>
    <dgm:pt modelId="{DE5309AA-B04F-4EEF-B43D-D020BCCF5FB2}" type="pres">
      <dgm:prSet presAssocID="{1E088F26-84E9-4CC0-8C73-DD0FBE71A75B}" presName="sibTrans" presStyleLbl="sibTrans2D1" presStyleIdx="1" presStyleCnt="2"/>
      <dgm:spPr/>
    </dgm:pt>
    <dgm:pt modelId="{75B03B3E-81DB-4A0B-8DC5-907C478DDDB8}" type="pres">
      <dgm:prSet presAssocID="{1E088F26-84E9-4CC0-8C73-DD0FBE71A75B}" presName="connectorText" presStyleLbl="sibTrans2D1" presStyleIdx="1" presStyleCnt="2"/>
      <dgm:spPr/>
    </dgm:pt>
    <dgm:pt modelId="{7C0304A9-B13F-4D84-AC05-68FF878198F5}" type="pres">
      <dgm:prSet presAssocID="{FEB0617F-F9E9-4222-9377-BD9C6AFA8311}" presName="node" presStyleLbl="node1" presStyleIdx="2" presStyleCnt="3">
        <dgm:presLayoutVars>
          <dgm:bulletEnabled val="1"/>
        </dgm:presLayoutVars>
      </dgm:prSet>
      <dgm:spPr/>
    </dgm:pt>
  </dgm:ptLst>
  <dgm:cxnLst>
    <dgm:cxn modelId="{A824743E-608A-4C20-A107-E2257B538871}" srcId="{F49BFAC6-628E-4DD2-A2FC-F286C5117371}" destId="{4379BB77-0843-4CC6-8A5E-9BEC48ABED76}" srcOrd="1" destOrd="0" parTransId="{CAFD2C12-5F4F-4571-BB71-139C34012511}" sibTransId="{1E088F26-84E9-4CC0-8C73-DD0FBE71A75B}"/>
    <dgm:cxn modelId="{13C4E464-77DE-487F-ABBA-4E88B10FB32D}" type="presOf" srcId="{1E1A44B6-369F-4C7F-B033-EFB3171062CC}" destId="{C1C44C5D-B700-433E-9F22-6DB21592DBB5}" srcOrd="0" destOrd="0" presId="urn:microsoft.com/office/officeart/2005/8/layout/process5"/>
    <dgm:cxn modelId="{8BE1304F-ABE9-424F-9EE5-FFCAB8B7D5DA}" type="presOf" srcId="{C00091B0-B322-4D34-8378-62F11EBF936D}" destId="{4899ABF8-332B-4BC8-B815-06D2C9A57FD8}" srcOrd="0" destOrd="0" presId="urn:microsoft.com/office/officeart/2005/8/layout/process5"/>
    <dgm:cxn modelId="{A6A24897-CAB7-495D-888F-074AD059FC99}" type="presOf" srcId="{4379BB77-0843-4CC6-8A5E-9BEC48ABED76}" destId="{0B38AA45-4245-42D2-97A4-295061B7B77E}" srcOrd="0" destOrd="0" presId="urn:microsoft.com/office/officeart/2005/8/layout/process5"/>
    <dgm:cxn modelId="{A43FAB9C-6D93-45A4-8D80-843202443A21}" type="presOf" srcId="{1E088F26-84E9-4CC0-8C73-DD0FBE71A75B}" destId="{75B03B3E-81DB-4A0B-8DC5-907C478DDDB8}" srcOrd="1" destOrd="0" presId="urn:microsoft.com/office/officeart/2005/8/layout/process5"/>
    <dgm:cxn modelId="{D40479B0-EFA7-46E2-BF4A-97544EAB49BF}" srcId="{F49BFAC6-628E-4DD2-A2FC-F286C5117371}" destId="{FEB0617F-F9E9-4222-9377-BD9C6AFA8311}" srcOrd="2" destOrd="0" parTransId="{28754B68-364D-4AEA-A336-A4368F1F907B}" sibTransId="{4A1CBF82-186E-41E9-BC06-78CCC4E29C45}"/>
    <dgm:cxn modelId="{97EAA9B0-9754-45F2-B72F-3B71CBE3315C}" type="presOf" srcId="{F49BFAC6-628E-4DD2-A2FC-F286C5117371}" destId="{279D6DB3-F203-439E-A116-F7183D9D6B66}" srcOrd="0" destOrd="0" presId="urn:microsoft.com/office/officeart/2005/8/layout/process5"/>
    <dgm:cxn modelId="{B11B44DF-3EFB-43EE-A9C8-F44625EF989E}" type="presOf" srcId="{1E1A44B6-369F-4C7F-B033-EFB3171062CC}" destId="{71E66282-BC04-404F-B2E8-C64A52465467}" srcOrd="1" destOrd="0" presId="urn:microsoft.com/office/officeart/2005/8/layout/process5"/>
    <dgm:cxn modelId="{6F45BAEC-0021-43C0-B5D2-525DEEED8EC6}" type="presOf" srcId="{FEB0617F-F9E9-4222-9377-BD9C6AFA8311}" destId="{7C0304A9-B13F-4D84-AC05-68FF878198F5}" srcOrd="0" destOrd="0" presId="urn:microsoft.com/office/officeart/2005/8/layout/process5"/>
    <dgm:cxn modelId="{DCBA58EE-4A72-4548-B432-63DEF71680B1}" srcId="{F49BFAC6-628E-4DD2-A2FC-F286C5117371}" destId="{C00091B0-B322-4D34-8378-62F11EBF936D}" srcOrd="0" destOrd="0" parTransId="{1B7FF243-3119-4B95-BCEB-E3699EC5A80A}" sibTransId="{1E1A44B6-369F-4C7F-B033-EFB3171062CC}"/>
    <dgm:cxn modelId="{EA30FAFA-84C7-4052-8C50-BB114B659722}" type="presOf" srcId="{1E088F26-84E9-4CC0-8C73-DD0FBE71A75B}" destId="{DE5309AA-B04F-4EEF-B43D-D020BCCF5FB2}" srcOrd="0" destOrd="0" presId="urn:microsoft.com/office/officeart/2005/8/layout/process5"/>
    <dgm:cxn modelId="{E696FE26-E55E-4D99-91BA-D96D2972D5E5}" type="presParOf" srcId="{279D6DB3-F203-439E-A116-F7183D9D6B66}" destId="{4899ABF8-332B-4BC8-B815-06D2C9A57FD8}" srcOrd="0" destOrd="0" presId="urn:microsoft.com/office/officeart/2005/8/layout/process5"/>
    <dgm:cxn modelId="{93351E69-EC4F-4468-91F7-FB5EBC19CB7D}" type="presParOf" srcId="{279D6DB3-F203-439E-A116-F7183D9D6B66}" destId="{C1C44C5D-B700-433E-9F22-6DB21592DBB5}" srcOrd="1" destOrd="0" presId="urn:microsoft.com/office/officeart/2005/8/layout/process5"/>
    <dgm:cxn modelId="{285A36B2-5BAD-4367-AD93-597F0EBA5CE1}" type="presParOf" srcId="{C1C44C5D-B700-433E-9F22-6DB21592DBB5}" destId="{71E66282-BC04-404F-B2E8-C64A52465467}" srcOrd="0" destOrd="0" presId="urn:microsoft.com/office/officeart/2005/8/layout/process5"/>
    <dgm:cxn modelId="{58907BAA-CCAC-4A3D-B71C-542C596870C0}" type="presParOf" srcId="{279D6DB3-F203-439E-A116-F7183D9D6B66}" destId="{0B38AA45-4245-42D2-97A4-295061B7B77E}" srcOrd="2" destOrd="0" presId="urn:microsoft.com/office/officeart/2005/8/layout/process5"/>
    <dgm:cxn modelId="{F89CD447-BA31-4B0F-9449-5BFB9B94DB26}" type="presParOf" srcId="{279D6DB3-F203-439E-A116-F7183D9D6B66}" destId="{DE5309AA-B04F-4EEF-B43D-D020BCCF5FB2}" srcOrd="3" destOrd="0" presId="urn:microsoft.com/office/officeart/2005/8/layout/process5"/>
    <dgm:cxn modelId="{9321FB46-5312-46AB-9F12-353CB409DA88}" type="presParOf" srcId="{DE5309AA-B04F-4EEF-B43D-D020BCCF5FB2}" destId="{75B03B3E-81DB-4A0B-8DC5-907C478DDDB8}" srcOrd="0" destOrd="0" presId="urn:microsoft.com/office/officeart/2005/8/layout/process5"/>
    <dgm:cxn modelId="{65B73208-35E5-4EE5-BE65-3D7C5D0869DF}" type="presParOf" srcId="{279D6DB3-F203-439E-A116-F7183D9D6B66}" destId="{7C0304A9-B13F-4D84-AC05-68FF878198F5}" srcOrd="4" destOrd="0" presId="urn:microsoft.com/office/officeart/2005/8/layout/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BA6601F-D50F-449D-BC58-C341A3677C59}">
      <dsp:nvSpPr>
        <dsp:cNvPr id="0" name=""/>
        <dsp:cNvSpPr/>
      </dsp:nvSpPr>
      <dsp:spPr>
        <a:xfrm>
          <a:off x="0" y="1903"/>
          <a:ext cx="6513603" cy="81125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6412A4E-F549-49DA-B300-05A7B6AF9595}">
      <dsp:nvSpPr>
        <dsp:cNvPr id="0" name=""/>
        <dsp:cNvSpPr/>
      </dsp:nvSpPr>
      <dsp:spPr>
        <a:xfrm>
          <a:off x="245405" y="184436"/>
          <a:ext cx="446191" cy="44619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F3F56F1-9F07-44E8-B7FF-8B5A41DAF6F8}">
      <dsp:nvSpPr>
        <dsp:cNvPr id="0" name=""/>
        <dsp:cNvSpPr/>
      </dsp:nvSpPr>
      <dsp:spPr>
        <a:xfrm>
          <a:off x="937002" y="1903"/>
          <a:ext cx="5576601" cy="811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858" tIns="85858" rIns="85858" bIns="85858" numCol="1" spcCol="1270" anchor="ctr" anchorCtr="0">
          <a:noAutofit/>
        </a:bodyPr>
        <a:lstStyle/>
        <a:p>
          <a:pPr marL="0" lvl="0" indent="0" algn="l" defTabSz="844550">
            <a:lnSpc>
              <a:spcPct val="90000"/>
            </a:lnSpc>
            <a:spcBef>
              <a:spcPct val="0"/>
            </a:spcBef>
            <a:spcAft>
              <a:spcPct val="35000"/>
            </a:spcAft>
            <a:buNone/>
          </a:pPr>
          <a:r>
            <a:rPr lang="en-US" sz="1900" kern="1200"/>
            <a:t>Executive Summary</a:t>
          </a:r>
        </a:p>
      </dsp:txBody>
      <dsp:txXfrm>
        <a:off x="937002" y="1903"/>
        <a:ext cx="5576601" cy="811257"/>
      </dsp:txXfrm>
    </dsp:sp>
    <dsp:sp modelId="{4648727D-DFB8-4320-9302-DC110D58351F}">
      <dsp:nvSpPr>
        <dsp:cNvPr id="0" name=""/>
        <dsp:cNvSpPr/>
      </dsp:nvSpPr>
      <dsp:spPr>
        <a:xfrm>
          <a:off x="0" y="1015975"/>
          <a:ext cx="6513603" cy="81125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77E1A7B-7720-495D-9FA7-CF1A74E9D659}">
      <dsp:nvSpPr>
        <dsp:cNvPr id="0" name=""/>
        <dsp:cNvSpPr/>
      </dsp:nvSpPr>
      <dsp:spPr>
        <a:xfrm>
          <a:off x="245405" y="1198508"/>
          <a:ext cx="446191" cy="44619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4BEC3C5-F706-47C2-888C-390DDB40774B}">
      <dsp:nvSpPr>
        <dsp:cNvPr id="0" name=""/>
        <dsp:cNvSpPr/>
      </dsp:nvSpPr>
      <dsp:spPr>
        <a:xfrm>
          <a:off x="937002" y="1015975"/>
          <a:ext cx="5576601" cy="811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858" tIns="85858" rIns="85858" bIns="85858" numCol="1" spcCol="1270" anchor="ctr" anchorCtr="0">
          <a:noAutofit/>
        </a:bodyPr>
        <a:lstStyle/>
        <a:p>
          <a:pPr marL="0" lvl="0" indent="0" algn="l" defTabSz="844550">
            <a:lnSpc>
              <a:spcPct val="90000"/>
            </a:lnSpc>
            <a:spcBef>
              <a:spcPct val="0"/>
            </a:spcBef>
            <a:spcAft>
              <a:spcPct val="35000"/>
            </a:spcAft>
            <a:buNone/>
          </a:pPr>
          <a:r>
            <a:rPr lang="en-US" sz="1900" kern="1200"/>
            <a:t>Introduction</a:t>
          </a:r>
        </a:p>
      </dsp:txBody>
      <dsp:txXfrm>
        <a:off x="937002" y="1015975"/>
        <a:ext cx="5576601" cy="811257"/>
      </dsp:txXfrm>
    </dsp:sp>
    <dsp:sp modelId="{8461BF59-D229-4BD2-8F57-EA23D3F4CD23}">
      <dsp:nvSpPr>
        <dsp:cNvPr id="0" name=""/>
        <dsp:cNvSpPr/>
      </dsp:nvSpPr>
      <dsp:spPr>
        <a:xfrm>
          <a:off x="0" y="2030048"/>
          <a:ext cx="6513603" cy="81125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BA07D3B-27C0-469B-92E8-313C465F4EAE}">
      <dsp:nvSpPr>
        <dsp:cNvPr id="0" name=""/>
        <dsp:cNvSpPr/>
      </dsp:nvSpPr>
      <dsp:spPr>
        <a:xfrm>
          <a:off x="245405" y="2212581"/>
          <a:ext cx="446191" cy="44619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FEA41FB-8645-4162-9DE2-FAB0C674FCB7}">
      <dsp:nvSpPr>
        <dsp:cNvPr id="0" name=""/>
        <dsp:cNvSpPr/>
      </dsp:nvSpPr>
      <dsp:spPr>
        <a:xfrm>
          <a:off x="937002" y="2030048"/>
          <a:ext cx="5576601" cy="811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858" tIns="85858" rIns="85858" bIns="85858" numCol="1" spcCol="1270" anchor="ctr" anchorCtr="0">
          <a:noAutofit/>
        </a:bodyPr>
        <a:lstStyle/>
        <a:p>
          <a:pPr marL="0" lvl="0" indent="0" algn="l" defTabSz="844550">
            <a:lnSpc>
              <a:spcPct val="90000"/>
            </a:lnSpc>
            <a:spcBef>
              <a:spcPct val="0"/>
            </a:spcBef>
            <a:spcAft>
              <a:spcPct val="35000"/>
            </a:spcAft>
            <a:buNone/>
          </a:pPr>
          <a:r>
            <a:rPr lang="en-US" sz="1900" kern="1200"/>
            <a:t>Methodology</a:t>
          </a:r>
        </a:p>
      </dsp:txBody>
      <dsp:txXfrm>
        <a:off x="937002" y="2030048"/>
        <a:ext cx="5576601" cy="811257"/>
      </dsp:txXfrm>
    </dsp:sp>
    <dsp:sp modelId="{EA287618-4231-4947-B0A9-B051968CFDA5}">
      <dsp:nvSpPr>
        <dsp:cNvPr id="0" name=""/>
        <dsp:cNvSpPr/>
      </dsp:nvSpPr>
      <dsp:spPr>
        <a:xfrm>
          <a:off x="0" y="3044120"/>
          <a:ext cx="6513603" cy="81125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278FA94-D88B-4AC8-A506-D99031EE4581}">
      <dsp:nvSpPr>
        <dsp:cNvPr id="0" name=""/>
        <dsp:cNvSpPr/>
      </dsp:nvSpPr>
      <dsp:spPr>
        <a:xfrm>
          <a:off x="245405" y="3226653"/>
          <a:ext cx="446191" cy="44619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B0A9BA4-2201-4A94-B78C-280EE4AD2FE0}">
      <dsp:nvSpPr>
        <dsp:cNvPr id="0" name=""/>
        <dsp:cNvSpPr/>
      </dsp:nvSpPr>
      <dsp:spPr>
        <a:xfrm>
          <a:off x="937002" y="3044120"/>
          <a:ext cx="5576601" cy="811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858" tIns="85858" rIns="85858" bIns="85858" numCol="1" spcCol="1270" anchor="ctr" anchorCtr="0">
          <a:noAutofit/>
        </a:bodyPr>
        <a:lstStyle/>
        <a:p>
          <a:pPr marL="0" lvl="0" indent="0" algn="l" defTabSz="844550">
            <a:lnSpc>
              <a:spcPct val="90000"/>
            </a:lnSpc>
            <a:spcBef>
              <a:spcPct val="0"/>
            </a:spcBef>
            <a:spcAft>
              <a:spcPct val="35000"/>
            </a:spcAft>
            <a:buNone/>
          </a:pPr>
          <a:r>
            <a:rPr lang="en-US" sz="1900" kern="1200"/>
            <a:t>Results</a:t>
          </a:r>
        </a:p>
      </dsp:txBody>
      <dsp:txXfrm>
        <a:off x="937002" y="3044120"/>
        <a:ext cx="5576601" cy="811257"/>
      </dsp:txXfrm>
    </dsp:sp>
    <dsp:sp modelId="{E89DC0E3-3F3F-4A4F-B559-673F1ED9F0A4}">
      <dsp:nvSpPr>
        <dsp:cNvPr id="0" name=""/>
        <dsp:cNvSpPr/>
      </dsp:nvSpPr>
      <dsp:spPr>
        <a:xfrm>
          <a:off x="0" y="4058192"/>
          <a:ext cx="6513603" cy="81125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51262BC-B506-4924-8A02-608554462E17}">
      <dsp:nvSpPr>
        <dsp:cNvPr id="0" name=""/>
        <dsp:cNvSpPr/>
      </dsp:nvSpPr>
      <dsp:spPr>
        <a:xfrm>
          <a:off x="245405" y="4240725"/>
          <a:ext cx="446191" cy="446191"/>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4B12708-820F-49B0-84E6-FA8663309E7B}">
      <dsp:nvSpPr>
        <dsp:cNvPr id="0" name=""/>
        <dsp:cNvSpPr/>
      </dsp:nvSpPr>
      <dsp:spPr>
        <a:xfrm>
          <a:off x="937002" y="4058192"/>
          <a:ext cx="5576601" cy="811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858" tIns="85858" rIns="85858" bIns="85858" numCol="1" spcCol="1270" anchor="ctr" anchorCtr="0">
          <a:noAutofit/>
        </a:bodyPr>
        <a:lstStyle/>
        <a:p>
          <a:pPr marL="0" lvl="0" indent="0" algn="l" defTabSz="844550">
            <a:lnSpc>
              <a:spcPct val="90000"/>
            </a:lnSpc>
            <a:spcBef>
              <a:spcPct val="0"/>
            </a:spcBef>
            <a:spcAft>
              <a:spcPct val="35000"/>
            </a:spcAft>
            <a:buNone/>
          </a:pPr>
          <a:r>
            <a:rPr lang="en-US" sz="1900" kern="1200"/>
            <a:t>Conclusion</a:t>
          </a:r>
        </a:p>
      </dsp:txBody>
      <dsp:txXfrm>
        <a:off x="937002" y="4058192"/>
        <a:ext cx="5576601" cy="811257"/>
      </dsp:txXfrm>
    </dsp:sp>
    <dsp:sp modelId="{759A37A8-D75C-4416-B402-175420406CFD}">
      <dsp:nvSpPr>
        <dsp:cNvPr id="0" name=""/>
        <dsp:cNvSpPr/>
      </dsp:nvSpPr>
      <dsp:spPr>
        <a:xfrm>
          <a:off x="0" y="5072264"/>
          <a:ext cx="6513603" cy="81125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8B06165-0332-422A-94C8-84A41AB58E9E}">
      <dsp:nvSpPr>
        <dsp:cNvPr id="0" name=""/>
        <dsp:cNvSpPr/>
      </dsp:nvSpPr>
      <dsp:spPr>
        <a:xfrm>
          <a:off x="245405" y="5254797"/>
          <a:ext cx="446191" cy="446191"/>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38496F3-6FD0-4863-8EE4-85A10031E1AB}">
      <dsp:nvSpPr>
        <dsp:cNvPr id="0" name=""/>
        <dsp:cNvSpPr/>
      </dsp:nvSpPr>
      <dsp:spPr>
        <a:xfrm>
          <a:off x="937002" y="5072264"/>
          <a:ext cx="5576601" cy="811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858" tIns="85858" rIns="85858" bIns="85858" numCol="1" spcCol="1270" anchor="ctr" anchorCtr="0">
          <a:noAutofit/>
        </a:bodyPr>
        <a:lstStyle/>
        <a:p>
          <a:pPr marL="0" lvl="0" indent="0" algn="l" defTabSz="844550">
            <a:lnSpc>
              <a:spcPct val="90000"/>
            </a:lnSpc>
            <a:spcBef>
              <a:spcPct val="0"/>
            </a:spcBef>
            <a:spcAft>
              <a:spcPct val="35000"/>
            </a:spcAft>
            <a:buNone/>
          </a:pPr>
          <a:r>
            <a:rPr lang="en-US" sz="1900" kern="1200"/>
            <a:t>Appendix</a:t>
          </a:r>
        </a:p>
      </dsp:txBody>
      <dsp:txXfrm>
        <a:off x="937002" y="5072264"/>
        <a:ext cx="5576601" cy="81125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5D9C57-734C-4F0F-BE84-77972DFC61C1}">
      <dsp:nvSpPr>
        <dsp:cNvPr id="0" name=""/>
        <dsp:cNvSpPr/>
      </dsp:nvSpPr>
      <dsp:spPr>
        <a:xfrm rot="5400000">
          <a:off x="3280902" y="-648846"/>
          <a:ext cx="2296695" cy="4168706"/>
        </a:xfrm>
        <a:prstGeom prst="round2SameRect">
          <a:avLst/>
        </a:prstGeom>
        <a:solidFill>
          <a:schemeClr val="accent3">
            <a:alpha val="90000"/>
            <a:tint val="40000"/>
            <a:hueOff val="0"/>
            <a:satOff val="0"/>
            <a:lumOff val="0"/>
            <a:alphaOff val="0"/>
          </a:schemeClr>
        </a:solidFill>
        <a:ln w="12700" cap="flat" cmpd="sng" algn="ctr">
          <a:solidFill>
            <a:schemeClr val="accent3">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770" tIns="32385" rIns="64770" bIns="32385" numCol="1" spcCol="1270" anchor="ctr" anchorCtr="0">
          <a:noAutofit/>
        </a:bodyPr>
        <a:lstStyle/>
        <a:p>
          <a:pPr marL="171450" lvl="1" indent="-171450" algn="l" defTabSz="755650">
            <a:lnSpc>
              <a:spcPct val="90000"/>
            </a:lnSpc>
            <a:spcBef>
              <a:spcPct val="0"/>
            </a:spcBef>
            <a:spcAft>
              <a:spcPct val="15000"/>
            </a:spcAft>
            <a:buChar char="•"/>
          </a:pPr>
          <a:r>
            <a:rPr lang="en-US" sz="1700" kern="1200"/>
            <a:t>Data Collection through API</a:t>
          </a:r>
        </a:p>
        <a:p>
          <a:pPr marL="171450" lvl="1" indent="-171450" algn="l" defTabSz="755650">
            <a:lnSpc>
              <a:spcPct val="90000"/>
            </a:lnSpc>
            <a:spcBef>
              <a:spcPct val="0"/>
            </a:spcBef>
            <a:spcAft>
              <a:spcPct val="15000"/>
            </a:spcAft>
            <a:buChar char="•"/>
          </a:pPr>
          <a:r>
            <a:rPr lang="en-US" sz="1700" kern="1200"/>
            <a:t>Data Collection with Web Scraping</a:t>
          </a:r>
        </a:p>
        <a:p>
          <a:pPr marL="171450" lvl="1" indent="-171450" algn="l" defTabSz="755650">
            <a:lnSpc>
              <a:spcPct val="90000"/>
            </a:lnSpc>
            <a:spcBef>
              <a:spcPct val="0"/>
            </a:spcBef>
            <a:spcAft>
              <a:spcPct val="15000"/>
            </a:spcAft>
            <a:buChar char="•"/>
          </a:pPr>
          <a:r>
            <a:rPr lang="en-US" sz="1700" kern="1200"/>
            <a:t>Data Wrangling</a:t>
          </a:r>
        </a:p>
        <a:p>
          <a:pPr marL="171450" lvl="1" indent="-171450" algn="l" defTabSz="755650">
            <a:lnSpc>
              <a:spcPct val="90000"/>
            </a:lnSpc>
            <a:spcBef>
              <a:spcPct val="0"/>
            </a:spcBef>
            <a:spcAft>
              <a:spcPct val="15000"/>
            </a:spcAft>
            <a:buChar char="•"/>
          </a:pPr>
          <a:r>
            <a:rPr lang="en-US" sz="1700" kern="1200"/>
            <a:t>EDA with SQL</a:t>
          </a:r>
        </a:p>
        <a:p>
          <a:pPr marL="171450" lvl="1" indent="-171450" algn="l" defTabSz="755650">
            <a:lnSpc>
              <a:spcPct val="90000"/>
            </a:lnSpc>
            <a:spcBef>
              <a:spcPct val="0"/>
            </a:spcBef>
            <a:spcAft>
              <a:spcPct val="15000"/>
            </a:spcAft>
            <a:buChar char="•"/>
          </a:pPr>
          <a:r>
            <a:rPr lang="en-US" sz="1700" kern="1200"/>
            <a:t>EDA with Data Visualization</a:t>
          </a:r>
        </a:p>
        <a:p>
          <a:pPr marL="171450" lvl="1" indent="-171450" algn="l" defTabSz="755650">
            <a:lnSpc>
              <a:spcPct val="90000"/>
            </a:lnSpc>
            <a:spcBef>
              <a:spcPct val="0"/>
            </a:spcBef>
            <a:spcAft>
              <a:spcPct val="15000"/>
            </a:spcAft>
            <a:buChar char="•"/>
          </a:pPr>
          <a:r>
            <a:rPr lang="en-US" sz="1700" kern="1200"/>
            <a:t>Interactive Visual Analytics with Folium lab</a:t>
          </a:r>
        </a:p>
        <a:p>
          <a:pPr marL="171450" lvl="1" indent="-171450" algn="l" defTabSz="755650">
            <a:lnSpc>
              <a:spcPct val="90000"/>
            </a:lnSpc>
            <a:spcBef>
              <a:spcPct val="0"/>
            </a:spcBef>
            <a:spcAft>
              <a:spcPct val="15000"/>
            </a:spcAft>
            <a:buChar char="•"/>
          </a:pPr>
          <a:r>
            <a:rPr lang="en-US" sz="1700" kern="1200"/>
            <a:t>Machine Learning Prediction</a:t>
          </a:r>
        </a:p>
      </dsp:txBody>
      <dsp:txXfrm rot="-5400000">
        <a:off x="2344897" y="399274"/>
        <a:ext cx="4056591" cy="2072465"/>
      </dsp:txXfrm>
    </dsp:sp>
    <dsp:sp modelId="{47A87CD8-6179-46CB-87C0-07C180A59CAA}">
      <dsp:nvSpPr>
        <dsp:cNvPr id="0" name=""/>
        <dsp:cNvSpPr/>
      </dsp:nvSpPr>
      <dsp:spPr>
        <a:xfrm>
          <a:off x="0" y="71"/>
          <a:ext cx="2344897" cy="2870869"/>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a:t>Summary of methodologies</a:t>
          </a:r>
        </a:p>
      </dsp:txBody>
      <dsp:txXfrm>
        <a:off x="114468" y="114539"/>
        <a:ext cx="2115961" cy="2641933"/>
      </dsp:txXfrm>
    </dsp:sp>
    <dsp:sp modelId="{5081BDC9-C8C4-43CE-BDA3-2A3F25D96D4E}">
      <dsp:nvSpPr>
        <dsp:cNvPr id="0" name=""/>
        <dsp:cNvSpPr/>
      </dsp:nvSpPr>
      <dsp:spPr>
        <a:xfrm rot="5400000">
          <a:off x="3280902" y="2365566"/>
          <a:ext cx="2296695" cy="4168706"/>
        </a:xfrm>
        <a:prstGeom prst="round2SameRect">
          <a:avLst/>
        </a:prstGeom>
        <a:solidFill>
          <a:schemeClr val="accent3">
            <a:alpha val="90000"/>
            <a:tint val="40000"/>
            <a:hueOff val="0"/>
            <a:satOff val="0"/>
            <a:lumOff val="0"/>
            <a:alphaOff val="0"/>
          </a:schemeClr>
        </a:solidFill>
        <a:ln w="12700" cap="flat" cmpd="sng" algn="ctr">
          <a:solidFill>
            <a:schemeClr val="accent3">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770" tIns="32385" rIns="64770" bIns="32385" numCol="1" spcCol="1270" anchor="ctr" anchorCtr="0">
          <a:noAutofit/>
        </a:bodyPr>
        <a:lstStyle/>
        <a:p>
          <a:pPr marL="171450" lvl="1" indent="-171450" algn="l" defTabSz="755650">
            <a:lnSpc>
              <a:spcPct val="90000"/>
            </a:lnSpc>
            <a:spcBef>
              <a:spcPct val="0"/>
            </a:spcBef>
            <a:spcAft>
              <a:spcPct val="15000"/>
            </a:spcAft>
            <a:buChar char="•"/>
          </a:pPr>
          <a:r>
            <a:rPr lang="en-US" sz="1700" kern="1200"/>
            <a:t>Data Collection and EDA result</a:t>
          </a:r>
        </a:p>
        <a:p>
          <a:pPr marL="171450" lvl="1" indent="-171450" algn="l" defTabSz="755650">
            <a:lnSpc>
              <a:spcPct val="90000"/>
            </a:lnSpc>
            <a:spcBef>
              <a:spcPct val="0"/>
            </a:spcBef>
            <a:spcAft>
              <a:spcPct val="15000"/>
            </a:spcAft>
            <a:buChar char="•"/>
          </a:pPr>
          <a:r>
            <a:rPr lang="en-US" sz="1700" kern="1200"/>
            <a:t>Machine Learning Prediction provided the best model to predict the outcome</a:t>
          </a:r>
        </a:p>
      </dsp:txBody>
      <dsp:txXfrm rot="-5400000">
        <a:off x="2344897" y="3413687"/>
        <a:ext cx="4056591" cy="2072465"/>
      </dsp:txXfrm>
    </dsp:sp>
    <dsp:sp modelId="{1E7F8BDE-A42A-4360-8145-25C2B3131C63}">
      <dsp:nvSpPr>
        <dsp:cNvPr id="0" name=""/>
        <dsp:cNvSpPr/>
      </dsp:nvSpPr>
      <dsp:spPr>
        <a:xfrm>
          <a:off x="0" y="3014484"/>
          <a:ext cx="2344897" cy="2870869"/>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a:t>Summary of all results</a:t>
          </a:r>
        </a:p>
      </dsp:txBody>
      <dsp:txXfrm>
        <a:off x="114468" y="3128952"/>
        <a:ext cx="2115961" cy="264193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E82BA88-0AD7-444D-A5AC-92E16222284B}">
      <dsp:nvSpPr>
        <dsp:cNvPr id="0" name=""/>
        <dsp:cNvSpPr/>
      </dsp:nvSpPr>
      <dsp:spPr>
        <a:xfrm>
          <a:off x="0" y="463212"/>
          <a:ext cx="6513603" cy="340200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05528" tIns="416560" rIns="505528" bIns="142240" numCol="1" spcCol="1270" anchor="t" anchorCtr="0">
          <a:noAutofit/>
        </a:bodyPr>
        <a:lstStyle/>
        <a:p>
          <a:pPr marL="228600" lvl="1" indent="-228600" algn="l" defTabSz="889000">
            <a:lnSpc>
              <a:spcPct val="90000"/>
            </a:lnSpc>
            <a:spcBef>
              <a:spcPct val="0"/>
            </a:spcBef>
            <a:spcAft>
              <a:spcPct val="15000"/>
            </a:spcAft>
            <a:buChar char="•"/>
          </a:pPr>
          <a:r>
            <a:rPr lang="en-US" sz="2000" kern="1200" dirty="0"/>
            <a:t>In this capstone, we will predict if the Falcon 9 first stage will land successfully. SpaceX advertises Falcon 9 rocket launches on its website with a cost of 62 million dollars; other providers cost upward of 165 million dollars each, much of the savings is because SpaceX can reuse the first stage. Therefore, if we can determine if the first stage will land, we can determine the cost of a launch. This information can be used if an alternate company wants to bid against SpaceX for a rocket launch.</a:t>
          </a:r>
        </a:p>
      </dsp:txBody>
      <dsp:txXfrm>
        <a:off x="0" y="463212"/>
        <a:ext cx="6513603" cy="3402000"/>
      </dsp:txXfrm>
    </dsp:sp>
    <dsp:sp modelId="{A6D2ECE1-8F9F-4FF8-8430-0959E46AE5A1}">
      <dsp:nvSpPr>
        <dsp:cNvPr id="0" name=""/>
        <dsp:cNvSpPr/>
      </dsp:nvSpPr>
      <dsp:spPr>
        <a:xfrm>
          <a:off x="325680" y="168012"/>
          <a:ext cx="4559522" cy="59040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2339" tIns="0" rIns="172339" bIns="0" numCol="1" spcCol="1270" anchor="ctr" anchorCtr="0">
          <a:noAutofit/>
        </a:bodyPr>
        <a:lstStyle/>
        <a:p>
          <a:pPr marL="0" lvl="0" indent="0" algn="l" defTabSz="889000">
            <a:lnSpc>
              <a:spcPct val="90000"/>
            </a:lnSpc>
            <a:spcBef>
              <a:spcPct val="0"/>
            </a:spcBef>
            <a:spcAft>
              <a:spcPct val="35000"/>
            </a:spcAft>
            <a:buNone/>
          </a:pPr>
          <a:r>
            <a:rPr lang="en-US" sz="2000" kern="1200"/>
            <a:t>Project background and context</a:t>
          </a:r>
        </a:p>
      </dsp:txBody>
      <dsp:txXfrm>
        <a:off x="354501" y="196833"/>
        <a:ext cx="4501880" cy="532758"/>
      </dsp:txXfrm>
    </dsp:sp>
    <dsp:sp modelId="{E9FB2386-823F-40D1-8C78-16A64F66EB34}">
      <dsp:nvSpPr>
        <dsp:cNvPr id="0" name=""/>
        <dsp:cNvSpPr/>
      </dsp:nvSpPr>
      <dsp:spPr>
        <a:xfrm>
          <a:off x="0" y="4268413"/>
          <a:ext cx="6513603" cy="1449000"/>
        </a:xfrm>
        <a:prstGeom prst="rect">
          <a:avLst/>
        </a:prstGeom>
        <a:solidFill>
          <a:schemeClr val="lt1">
            <a:alpha val="90000"/>
            <a:hueOff val="0"/>
            <a:satOff val="0"/>
            <a:lumOff val="0"/>
            <a:alphaOff val="0"/>
          </a:schemeClr>
        </a:solidFill>
        <a:ln w="12700" cap="flat" cmpd="sng" algn="ctr">
          <a:solidFill>
            <a:schemeClr val="accent2">
              <a:hueOff val="-1455363"/>
              <a:satOff val="-83928"/>
              <a:lumOff val="8628"/>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05528" tIns="416560" rIns="505528" bIns="142240" numCol="1" spcCol="1270" anchor="t" anchorCtr="0">
          <a:noAutofit/>
        </a:bodyPr>
        <a:lstStyle/>
        <a:p>
          <a:pPr marL="228600" lvl="1" indent="-228600" algn="l" defTabSz="889000">
            <a:lnSpc>
              <a:spcPct val="90000"/>
            </a:lnSpc>
            <a:spcBef>
              <a:spcPct val="0"/>
            </a:spcBef>
            <a:spcAft>
              <a:spcPct val="15000"/>
            </a:spcAft>
            <a:buChar char="•"/>
          </a:pPr>
          <a:r>
            <a:rPr lang="en-US" sz="2000" kern="1200" dirty="0"/>
            <a:t>What factors determine if the rocket will land successfully?</a:t>
          </a:r>
        </a:p>
        <a:p>
          <a:pPr marL="228600" lvl="1" indent="-228600" algn="l" defTabSz="889000">
            <a:lnSpc>
              <a:spcPct val="90000"/>
            </a:lnSpc>
            <a:spcBef>
              <a:spcPct val="0"/>
            </a:spcBef>
            <a:spcAft>
              <a:spcPct val="15000"/>
            </a:spcAft>
            <a:buChar char="•"/>
          </a:pPr>
          <a:r>
            <a:rPr lang="en-US" sz="2000" kern="1200" dirty="0"/>
            <a:t>What are the best places to make a launch?</a:t>
          </a:r>
        </a:p>
      </dsp:txBody>
      <dsp:txXfrm>
        <a:off x="0" y="4268413"/>
        <a:ext cx="6513603" cy="1449000"/>
      </dsp:txXfrm>
    </dsp:sp>
    <dsp:sp modelId="{FC64AB13-3DBE-4C16-8267-E03D783952DB}">
      <dsp:nvSpPr>
        <dsp:cNvPr id="0" name=""/>
        <dsp:cNvSpPr/>
      </dsp:nvSpPr>
      <dsp:spPr>
        <a:xfrm>
          <a:off x="325680" y="3973213"/>
          <a:ext cx="4559522" cy="590400"/>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2339" tIns="0" rIns="172339" bIns="0" numCol="1" spcCol="1270" anchor="ctr" anchorCtr="0">
          <a:noAutofit/>
        </a:bodyPr>
        <a:lstStyle/>
        <a:p>
          <a:pPr marL="0" lvl="0" indent="0" algn="l" defTabSz="889000">
            <a:lnSpc>
              <a:spcPct val="90000"/>
            </a:lnSpc>
            <a:spcBef>
              <a:spcPct val="0"/>
            </a:spcBef>
            <a:spcAft>
              <a:spcPct val="35000"/>
            </a:spcAft>
            <a:buNone/>
          </a:pPr>
          <a:r>
            <a:rPr lang="en-US" sz="2000" kern="1200"/>
            <a:t>Problems you want to find answers</a:t>
          </a:r>
        </a:p>
      </dsp:txBody>
      <dsp:txXfrm>
        <a:off x="354501" y="4002034"/>
        <a:ext cx="4501880" cy="53275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F87ABD-9A77-4E48-9FED-4E3D73258869}">
      <dsp:nvSpPr>
        <dsp:cNvPr id="0" name=""/>
        <dsp:cNvSpPr/>
      </dsp:nvSpPr>
      <dsp:spPr>
        <a:xfrm>
          <a:off x="167769" y="777"/>
          <a:ext cx="2941935" cy="1765161"/>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Executive Summary</a:t>
          </a:r>
        </a:p>
      </dsp:txBody>
      <dsp:txXfrm>
        <a:off x="167769" y="777"/>
        <a:ext cx="2941935" cy="1765161"/>
      </dsp:txXfrm>
    </dsp:sp>
    <dsp:sp modelId="{80C461A0-319B-4AE5-8B81-F10F85DB9A2E}">
      <dsp:nvSpPr>
        <dsp:cNvPr id="0" name=""/>
        <dsp:cNvSpPr/>
      </dsp:nvSpPr>
      <dsp:spPr>
        <a:xfrm>
          <a:off x="3403898" y="777"/>
          <a:ext cx="2941935" cy="1765161"/>
        </a:xfrm>
        <a:prstGeom prst="rect">
          <a:avLst/>
        </a:prstGeom>
        <a:solidFill>
          <a:schemeClr val="accent2">
            <a:hueOff val="-291073"/>
            <a:satOff val="-16786"/>
            <a:lumOff val="172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t>Data collection methodology:</a:t>
          </a:r>
        </a:p>
        <a:p>
          <a:pPr marL="171450" lvl="1" indent="-171450" algn="l" defTabSz="711200">
            <a:lnSpc>
              <a:spcPct val="90000"/>
            </a:lnSpc>
            <a:spcBef>
              <a:spcPct val="0"/>
            </a:spcBef>
            <a:spcAft>
              <a:spcPct val="15000"/>
            </a:spcAft>
            <a:buChar char="•"/>
          </a:pPr>
          <a:r>
            <a:rPr lang="en-US" sz="1600" kern="1200"/>
            <a:t>Data was collected using SpaceX API and from web scraping from Wikipedia. </a:t>
          </a:r>
        </a:p>
      </dsp:txBody>
      <dsp:txXfrm>
        <a:off x="3403898" y="777"/>
        <a:ext cx="2941935" cy="1765161"/>
      </dsp:txXfrm>
    </dsp:sp>
    <dsp:sp modelId="{FF54B9AC-0C63-4F81-A2B4-22BE05794440}">
      <dsp:nvSpPr>
        <dsp:cNvPr id="0" name=""/>
        <dsp:cNvSpPr/>
      </dsp:nvSpPr>
      <dsp:spPr>
        <a:xfrm>
          <a:off x="167769" y="2060132"/>
          <a:ext cx="2941935" cy="1765161"/>
        </a:xfrm>
        <a:prstGeom prst="rect">
          <a:avLst/>
        </a:prstGeom>
        <a:solidFill>
          <a:schemeClr val="accent2">
            <a:hueOff val="-582145"/>
            <a:satOff val="-33571"/>
            <a:lumOff val="345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t>Perform data wrangling</a:t>
          </a:r>
        </a:p>
        <a:p>
          <a:pPr marL="171450" lvl="1" indent="-171450" algn="l" defTabSz="711200">
            <a:lnSpc>
              <a:spcPct val="90000"/>
            </a:lnSpc>
            <a:spcBef>
              <a:spcPct val="0"/>
            </a:spcBef>
            <a:spcAft>
              <a:spcPct val="15000"/>
            </a:spcAft>
            <a:buChar char="•"/>
          </a:pPr>
          <a:r>
            <a:rPr lang="en-US" sz="1600" kern="1200"/>
            <a:t>perform some Exploratory Data Analysis (EDA) to find some patterns in the data.</a:t>
          </a:r>
        </a:p>
      </dsp:txBody>
      <dsp:txXfrm>
        <a:off x="167769" y="2060132"/>
        <a:ext cx="2941935" cy="1765161"/>
      </dsp:txXfrm>
    </dsp:sp>
    <dsp:sp modelId="{F9BC918B-82A0-4F8D-9E9A-1A778CCF2DDC}">
      <dsp:nvSpPr>
        <dsp:cNvPr id="0" name=""/>
        <dsp:cNvSpPr/>
      </dsp:nvSpPr>
      <dsp:spPr>
        <a:xfrm>
          <a:off x="3403898" y="2060132"/>
          <a:ext cx="2941935" cy="1765161"/>
        </a:xfrm>
        <a:prstGeom prst="rect">
          <a:avLst/>
        </a:prstGeom>
        <a:solidFill>
          <a:schemeClr val="accent2">
            <a:hueOff val="-873218"/>
            <a:satOff val="-50357"/>
            <a:lumOff val="517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Perform exploratory data analysis (EDA) using visualization and SQL</a:t>
          </a:r>
        </a:p>
      </dsp:txBody>
      <dsp:txXfrm>
        <a:off x="3403898" y="2060132"/>
        <a:ext cx="2941935" cy="1765161"/>
      </dsp:txXfrm>
    </dsp:sp>
    <dsp:sp modelId="{EE7B70CE-ACEF-458D-921B-7D833B5D5F10}">
      <dsp:nvSpPr>
        <dsp:cNvPr id="0" name=""/>
        <dsp:cNvSpPr/>
      </dsp:nvSpPr>
      <dsp:spPr>
        <a:xfrm>
          <a:off x="167769" y="4119487"/>
          <a:ext cx="2941935" cy="1765161"/>
        </a:xfrm>
        <a:prstGeom prst="rect">
          <a:avLst/>
        </a:prstGeom>
        <a:solidFill>
          <a:schemeClr val="accent2">
            <a:hueOff val="-1164290"/>
            <a:satOff val="-67142"/>
            <a:lumOff val="690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Perform interactive visual analytics using Folium and Plotly Dash</a:t>
          </a:r>
        </a:p>
      </dsp:txBody>
      <dsp:txXfrm>
        <a:off x="167769" y="4119487"/>
        <a:ext cx="2941935" cy="1765161"/>
      </dsp:txXfrm>
    </dsp:sp>
    <dsp:sp modelId="{65EB46ED-8D47-4589-9140-988D5138D187}">
      <dsp:nvSpPr>
        <dsp:cNvPr id="0" name=""/>
        <dsp:cNvSpPr/>
      </dsp:nvSpPr>
      <dsp:spPr>
        <a:xfrm>
          <a:off x="3403898" y="4119487"/>
          <a:ext cx="2941935" cy="1765161"/>
        </a:xfrm>
        <a:prstGeom prst="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t>Perform predictive analysis using classification models</a:t>
          </a:r>
        </a:p>
        <a:p>
          <a:pPr marL="171450" lvl="1" indent="-171450" algn="l" defTabSz="711200">
            <a:lnSpc>
              <a:spcPct val="90000"/>
            </a:lnSpc>
            <a:spcBef>
              <a:spcPct val="0"/>
            </a:spcBef>
            <a:spcAft>
              <a:spcPct val="15000"/>
            </a:spcAft>
            <a:buChar char="•"/>
          </a:pPr>
          <a:r>
            <a:rPr lang="en-US" sz="1600" kern="1200"/>
            <a:t>Training Data is used to build, tune, evaluate classification models on the Testing Data.</a:t>
          </a:r>
        </a:p>
      </dsp:txBody>
      <dsp:txXfrm>
        <a:off x="3403898" y="4119487"/>
        <a:ext cx="2941935" cy="176516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99ABF8-332B-4BC8-B815-06D2C9A57FD8}">
      <dsp:nvSpPr>
        <dsp:cNvPr id="0" name=""/>
        <dsp:cNvSpPr/>
      </dsp:nvSpPr>
      <dsp:spPr>
        <a:xfrm>
          <a:off x="1284" y="287247"/>
          <a:ext cx="2739980" cy="1643988"/>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a:t>Exploratory data analysis results</a:t>
          </a:r>
        </a:p>
      </dsp:txBody>
      <dsp:txXfrm>
        <a:off x="49435" y="335398"/>
        <a:ext cx="2643678" cy="1547686"/>
      </dsp:txXfrm>
    </dsp:sp>
    <dsp:sp modelId="{C1C44C5D-B700-433E-9F22-6DB21592DBB5}">
      <dsp:nvSpPr>
        <dsp:cNvPr id="0" name=""/>
        <dsp:cNvSpPr/>
      </dsp:nvSpPr>
      <dsp:spPr>
        <a:xfrm>
          <a:off x="2982383" y="769483"/>
          <a:ext cx="580875" cy="679515"/>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en-US" sz="2400" kern="1200"/>
        </a:p>
      </dsp:txBody>
      <dsp:txXfrm>
        <a:off x="2982383" y="905386"/>
        <a:ext cx="406613" cy="407709"/>
      </dsp:txXfrm>
    </dsp:sp>
    <dsp:sp modelId="{0B38AA45-4245-42D2-97A4-295061B7B77E}">
      <dsp:nvSpPr>
        <dsp:cNvPr id="0" name=""/>
        <dsp:cNvSpPr/>
      </dsp:nvSpPr>
      <dsp:spPr>
        <a:xfrm>
          <a:off x="3837257" y="287247"/>
          <a:ext cx="2739980" cy="1643988"/>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a:t>Interactive analytics demo in screenshots</a:t>
          </a:r>
        </a:p>
      </dsp:txBody>
      <dsp:txXfrm>
        <a:off x="3885408" y="335398"/>
        <a:ext cx="2643678" cy="1547686"/>
      </dsp:txXfrm>
    </dsp:sp>
    <dsp:sp modelId="{DE5309AA-B04F-4EEF-B43D-D020BCCF5FB2}">
      <dsp:nvSpPr>
        <dsp:cNvPr id="0" name=""/>
        <dsp:cNvSpPr/>
      </dsp:nvSpPr>
      <dsp:spPr>
        <a:xfrm rot="5400000">
          <a:off x="4916809" y="2123034"/>
          <a:ext cx="580875" cy="679515"/>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en-US" sz="2400" kern="1200"/>
        </a:p>
      </dsp:txBody>
      <dsp:txXfrm rot="-5400000">
        <a:off x="5003392" y="2172354"/>
        <a:ext cx="407709" cy="406613"/>
      </dsp:txXfrm>
    </dsp:sp>
    <dsp:sp modelId="{7C0304A9-B13F-4D84-AC05-68FF878198F5}">
      <dsp:nvSpPr>
        <dsp:cNvPr id="0" name=""/>
        <dsp:cNvSpPr/>
      </dsp:nvSpPr>
      <dsp:spPr>
        <a:xfrm>
          <a:off x="3837257" y="3027227"/>
          <a:ext cx="2739980" cy="1643988"/>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a:t>Predictive analysis results</a:t>
          </a:r>
        </a:p>
      </dsp:txBody>
      <dsp:txXfrm>
        <a:off x="3885408" y="3075378"/>
        <a:ext cx="2643678" cy="1547686"/>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26-Jul-22</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26-Jul-22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15</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42</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26-Jul-22</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26-Jul-22</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26-Jul-22</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26-Jul-22</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26-Jul-22</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26-Jul-22</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26-Jul-22</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26-Jul-22</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26-Jul-22</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26-Jul-22</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vidit-sharma/IBM-Data-Science-Capstone/blob/master/3.%20Data%20Wrangling.ipynb" TargetMode="External"/><Relationship Id="rId2" Type="http://schemas.openxmlformats.org/officeDocument/2006/relationships/image" Target="../media/image20.png"/><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2" Type="http://schemas.openxmlformats.org/officeDocument/2006/relationships/hyperlink" Target="https://github.com/vidit-sharma/IBM-Data-Science-Capstone/blob/master/5.%20EDA%20with%20Data%20Visualization.ipynb" TargetMode="Externa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hyperlink" Target="https://github.com/vidit-sharma/IBM-Data-Science-Capstone/blob/master/4.%20EDA%20with%20SQL.ipynb" TargetMode="Externa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hyperlink" Target="https://github.com/vidit-sharma/IBM-Data-Science-Capstone/blob/master/6.%20Interactive%20Visual%20Analytics%20with%20Folium%20lab.ipynb" TargetMode="Externa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hyperlink" Target="https://github.com/vidit-sharma/IBM-Data-Science-Capstone/blob/master/7.%20Machine%20Learning%20Prediction.ipynb" TargetMode="Externa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4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7.xml.rels><?xml version="1.0" encoding="UTF-8" standalone="yes"?>
<Relationships xmlns="http://schemas.openxmlformats.org/package/2006/relationships"><Relationship Id="rId2" Type="http://schemas.openxmlformats.org/officeDocument/2006/relationships/hyperlink" Target="https://api.spacexdata.com/v4/rockets/" TargetMode="Externa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vidit-sharma/IBM-Data-Science-Capstone/blob/master/1.%20Data%20Collection%20API.ipynb" TargetMode="External"/><Relationship Id="rId2" Type="http://schemas.openxmlformats.org/officeDocument/2006/relationships/image" Target="../media/image16.png"/><Relationship Id="rId1" Type="http://schemas.openxmlformats.org/officeDocument/2006/relationships/slideLayout" Target="../slideLayouts/slideLayout1.xml"/><Relationship Id="rId5" Type="http://schemas.openxmlformats.org/officeDocument/2006/relationships/image" Target="../media/image18.pn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s://github.com/vidit-sharma/IBM-Data-Science-Capstone/blob/master/2.%20Data%20Collection%20with%20Web%20Scraping.ipynb" TargetMode="Externa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Vidit Sharma</a:t>
            </a:r>
          </a:p>
          <a:p>
            <a:r>
              <a:rPr lang="en-US" dirty="0">
                <a:solidFill>
                  <a:schemeClr val="bg2"/>
                </a:solidFill>
                <a:latin typeface="Abadi" panose="020B0604020104020204" pitchFamily="34" charset="0"/>
                <a:ea typeface="SF Pro" pitchFamily="2" charset="0"/>
                <a:cs typeface="SF Pro" pitchFamily="2" charset="0"/>
              </a:rPr>
              <a:t>26</a:t>
            </a:r>
            <a:r>
              <a:rPr lang="en-US" baseline="30000" dirty="0">
                <a:solidFill>
                  <a:schemeClr val="bg2"/>
                </a:solidFill>
                <a:latin typeface="Abadi" panose="020B0604020104020204" pitchFamily="34" charset="0"/>
                <a:ea typeface="SF Pro" pitchFamily="2" charset="0"/>
                <a:cs typeface="SF Pro" pitchFamily="2" charset="0"/>
              </a:rPr>
              <a:t>th</a:t>
            </a:r>
            <a:r>
              <a:rPr lang="en-US" dirty="0">
                <a:solidFill>
                  <a:schemeClr val="bg2"/>
                </a:solidFill>
                <a:latin typeface="Abadi" panose="020B0604020104020204" pitchFamily="34" charset="0"/>
                <a:ea typeface="SF Pro" pitchFamily="2" charset="0"/>
                <a:cs typeface="SF Pro" pitchFamily="2" charset="0"/>
              </a:rPr>
              <a:t> July 2022</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8975652" cy="4351338"/>
          </a:xfrm>
          <a:prstGeom prst="rect">
            <a:avLst/>
          </a:prstGeom>
        </p:spPr>
        <p:txBody>
          <a:bodyPr/>
          <a:lstStyle/>
          <a:p>
            <a:r>
              <a:rPr lang="en-US" sz="2200" dirty="0">
                <a:solidFill>
                  <a:schemeClr val="accent3">
                    <a:lumMod val="25000"/>
                  </a:schemeClr>
                </a:solidFill>
                <a:latin typeface="Abadi" panose="020B0604020104020204" pitchFamily="34" charset="0"/>
              </a:rPr>
              <a:t>We perform some Exploratory Data Analysis (EDA) to find some patterns in the data and determine what would be the label for training supervised models.</a:t>
            </a:r>
          </a:p>
          <a:p>
            <a:endParaRPr lang="en-US" sz="2200" dirty="0">
              <a:solidFill>
                <a:schemeClr val="accent3">
                  <a:lumMod val="25000"/>
                </a:schemeClr>
              </a:solidFill>
              <a:latin typeface="Abadi" panose="020B0604020104020204" pitchFamily="34" charset="0"/>
            </a:endParaRPr>
          </a:p>
          <a:p>
            <a:endParaRPr lang="en-US" sz="2200" dirty="0">
              <a:solidFill>
                <a:schemeClr val="accent3">
                  <a:lumMod val="25000"/>
                </a:schemeClr>
              </a:solidFill>
              <a:latin typeface="Abadi" panose="020B0604020104020204" pitchFamily="34" charset="0"/>
            </a:endParaRPr>
          </a:p>
          <a:p>
            <a:endParaRPr lang="en-US" sz="2200" dirty="0">
              <a:solidFill>
                <a:schemeClr val="accent3">
                  <a:lumMod val="25000"/>
                </a:schemeClr>
              </a:solidFill>
              <a:latin typeface="Abadi" panose="020B0604020104020204" pitchFamily="34" charset="0"/>
            </a:endParaRPr>
          </a:p>
          <a:p>
            <a:endParaRPr lang="en-US" sz="2200" dirty="0">
              <a:solidFill>
                <a:schemeClr val="accent3">
                  <a:lumMod val="25000"/>
                </a:schemeClr>
              </a:solidFill>
              <a:latin typeface="Abadi" panose="020B0604020104020204" pitchFamily="34" charset="0"/>
            </a:endParaRPr>
          </a:p>
          <a:p>
            <a:endParaRPr lang="en-US" sz="2200" dirty="0">
              <a:solidFill>
                <a:schemeClr val="accent3">
                  <a:lumMod val="25000"/>
                </a:schemeClr>
              </a:solidFill>
              <a:latin typeface="Abadi" panose="020B0604020104020204" pitchFamily="34" charset="0"/>
            </a:endParaRPr>
          </a:p>
          <a:p>
            <a:endParaRPr lang="en-US" sz="2200" dirty="0">
              <a:solidFill>
                <a:schemeClr val="accent3">
                  <a:lumMod val="25000"/>
                </a:schemeClr>
              </a:solidFill>
              <a:latin typeface="Abadi" panose="020B0604020104020204" pitchFamily="34" charset="0"/>
            </a:endParaRPr>
          </a:p>
          <a:p>
            <a:r>
              <a:rPr lang="en-US" sz="2200" dirty="0">
                <a:solidFill>
                  <a:schemeClr val="accent3">
                    <a:lumMod val="25000"/>
                  </a:schemeClr>
                </a:solidFill>
                <a:latin typeface="Abadi" panose="020B0604020104020204" pitchFamily="34" charset="0"/>
              </a:rPr>
              <a:t>GitHub URL: </a:t>
            </a:r>
            <a:r>
              <a:rPr lang="en-US" sz="2200" dirty="0">
                <a:solidFill>
                  <a:schemeClr val="accent3">
                    <a:lumMod val="25000"/>
                  </a:schemeClr>
                </a:solidFill>
                <a:latin typeface="Abadi" panose="020B0604020104020204" pitchFamily="34" charset="0"/>
                <a:hlinkClick r:id="rId3"/>
              </a:rPr>
              <a:t>https://github.com/vidit-sharma/IBM-Data-Science-Capstone/blob/master/3.%20Data%20Wrangling.ipynb</a:t>
            </a:r>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pic>
        <p:nvPicPr>
          <p:cNvPr id="3" name="Picture 2">
            <a:extLst>
              <a:ext uri="{FF2B5EF4-FFF2-40B4-BE49-F238E27FC236}">
                <a16:creationId xmlns:a16="http://schemas.microsoft.com/office/drawing/2014/main" id="{A6C6176E-E99F-43E3-95E5-F3DDD4816890}"/>
              </a:ext>
            </a:extLst>
          </p:cNvPr>
          <p:cNvPicPr>
            <a:picLocks noChangeAspect="1"/>
          </p:cNvPicPr>
          <p:nvPr/>
        </p:nvPicPr>
        <p:blipFill>
          <a:blip r:embed="rId4"/>
          <a:stretch>
            <a:fillRect/>
          </a:stretch>
        </p:blipFill>
        <p:spPr>
          <a:xfrm>
            <a:off x="2971413" y="2797208"/>
            <a:ext cx="4572847" cy="791883"/>
          </a:xfrm>
          <a:prstGeom prst="rect">
            <a:avLst/>
          </a:prstGeom>
        </p:spPr>
      </p:pic>
      <p:pic>
        <p:nvPicPr>
          <p:cNvPr id="7" name="Picture 6">
            <a:extLst>
              <a:ext uri="{FF2B5EF4-FFF2-40B4-BE49-F238E27FC236}">
                <a16:creationId xmlns:a16="http://schemas.microsoft.com/office/drawing/2014/main" id="{4AABAED7-F6D9-4F5A-B316-9E87BB7BB0A6}"/>
              </a:ext>
            </a:extLst>
          </p:cNvPr>
          <p:cNvPicPr>
            <a:picLocks noChangeAspect="1"/>
          </p:cNvPicPr>
          <p:nvPr/>
        </p:nvPicPr>
        <p:blipFill>
          <a:blip r:embed="rId5"/>
          <a:stretch>
            <a:fillRect/>
          </a:stretch>
        </p:blipFill>
        <p:spPr>
          <a:xfrm>
            <a:off x="2991736" y="3374769"/>
            <a:ext cx="4082521" cy="626525"/>
          </a:xfrm>
          <a:prstGeom prst="rect">
            <a:avLst/>
          </a:prstGeom>
        </p:spPr>
      </p:pic>
      <p:pic>
        <p:nvPicPr>
          <p:cNvPr id="10" name="Picture 9">
            <a:extLst>
              <a:ext uri="{FF2B5EF4-FFF2-40B4-BE49-F238E27FC236}">
                <a16:creationId xmlns:a16="http://schemas.microsoft.com/office/drawing/2014/main" id="{9A38F758-524F-4931-B134-87F416D89862}"/>
              </a:ext>
            </a:extLst>
          </p:cNvPr>
          <p:cNvPicPr>
            <a:picLocks noChangeAspect="1"/>
          </p:cNvPicPr>
          <p:nvPr/>
        </p:nvPicPr>
        <p:blipFill>
          <a:blip r:embed="rId6"/>
          <a:stretch>
            <a:fillRect/>
          </a:stretch>
        </p:blipFill>
        <p:spPr>
          <a:xfrm>
            <a:off x="2991736" y="4001294"/>
            <a:ext cx="3063415" cy="1271445"/>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3CD251C-A887-4D2F-925B-FC0971985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19D093C-27FB-4032-B282-42C4563F2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9454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35EE815E-1BD3-4777-B652-6D98825BF66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67290" y="681628"/>
            <a:ext cx="1128382" cy="847206"/>
            <a:chOff x="668003" y="1684057"/>
            <a:chExt cx="1128382" cy="847206"/>
          </a:xfrm>
        </p:grpSpPr>
        <p:sp>
          <p:nvSpPr>
            <p:cNvPr id="15" name="Freeform 5">
              <a:extLst>
                <a:ext uri="{FF2B5EF4-FFF2-40B4-BE49-F238E27FC236}">
                  <a16:creationId xmlns:a16="http://schemas.microsoft.com/office/drawing/2014/main" id="{E6692982-4A7D-4392-87CD-F0CD4B027DD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68003" y="1935883"/>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16" name="Freeform 5">
              <a:extLst>
                <a:ext uri="{FF2B5EF4-FFF2-40B4-BE49-F238E27FC236}">
                  <a16:creationId xmlns:a16="http://schemas.microsoft.com/office/drawing/2014/main" id="{196485F7-F277-4123-AC53-98EA4C85877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245893" y="1684057"/>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sp>
        <p:nvSpPr>
          <p:cNvPr id="3" name="Title 1">
            <a:extLst>
              <a:ext uri="{FF2B5EF4-FFF2-40B4-BE49-F238E27FC236}">
                <a16:creationId xmlns:a16="http://schemas.microsoft.com/office/drawing/2014/main" id="{D9E97D81-A978-4758-8A93-47C19B104075}"/>
              </a:ext>
            </a:extLst>
          </p:cNvPr>
          <p:cNvSpPr txBox="1">
            <a:spLocks/>
          </p:cNvSpPr>
          <p:nvPr/>
        </p:nvSpPr>
        <p:spPr>
          <a:xfrm>
            <a:off x="767290" y="1166932"/>
            <a:ext cx="3582073" cy="427970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800" kern="1200">
                <a:solidFill>
                  <a:schemeClr val="bg1"/>
                </a:solidFill>
                <a:latin typeface="+mj-lt"/>
                <a:ea typeface="+mj-ea"/>
                <a:cs typeface="+mj-cs"/>
              </a:rPr>
              <a:t>EDA with Data Visualization</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573864" y="1166933"/>
            <a:ext cx="5716988" cy="4279709"/>
          </a:xfrm>
          <a:prstGeom prst="rect">
            <a:avLst/>
          </a:prstGeom>
        </p:spPr>
        <p:txBody>
          <a:bodyPr vert="horz" lIns="91440" tIns="45720" rIns="91440" bIns="45720" rtlCol="0" anchor="ctr">
            <a:normAutofit/>
          </a:bodyPr>
          <a:lstStyle/>
          <a:p>
            <a:pPr>
              <a:spcBef>
                <a:spcPts val="1400"/>
              </a:spcBef>
            </a:pPr>
            <a:r>
              <a:rPr lang="en-US" sz="2400"/>
              <a:t>We explored the data by visualizing the relationship between flight number and launch Site, payload and launch site, success rate of each orbit type, flight number and orbit type, the launch success yearly trend. </a:t>
            </a:r>
          </a:p>
          <a:p>
            <a:pPr>
              <a:spcBef>
                <a:spcPts val="1400"/>
              </a:spcBef>
            </a:pPr>
            <a:endParaRPr lang="en-US" sz="2400"/>
          </a:p>
          <a:p>
            <a:pPr>
              <a:spcBef>
                <a:spcPts val="1400"/>
              </a:spcBef>
            </a:pPr>
            <a:r>
              <a:rPr lang="en-US" sz="2400"/>
              <a:t>GitHub URL: </a:t>
            </a:r>
            <a:r>
              <a:rPr lang="en-US" sz="2400">
                <a:hlinkClick r:id="rId2"/>
              </a:rPr>
              <a:t>https://github.com/vidit-sharma/IBM-Data-Science-Capstone/blob/master/5.%20EDA%20with%20Data%20Visualization.ipynb</a:t>
            </a:r>
            <a:endParaRPr lang="en-US" sz="2400"/>
          </a:p>
        </p:txBody>
      </p:sp>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11146536" y="6035040"/>
            <a:ext cx="548640" cy="548640"/>
          </a:xfrm>
          <a:prstGeom prst="ellipse">
            <a:avLst/>
          </a:prstGeom>
          <a:solidFill>
            <a:schemeClr val="tx1">
              <a:alpha val="80000"/>
            </a:schemeClr>
          </a:solidFill>
        </p:spPr>
        <p:txBody>
          <a:bodyPr vert="horz" lIns="91440" tIns="45720" rIns="91440" bIns="45720" rtlCol="0" anchor="ctr">
            <a:normAutofit/>
          </a:bodyPr>
          <a:lstStyle/>
          <a:p>
            <a:pPr algn="ctr">
              <a:spcAft>
                <a:spcPts val="600"/>
              </a:spcAft>
            </a:pPr>
            <a:fld id="{5075537C-CA84-1446-933C-8E9D027F9201}" type="slidenum">
              <a:rPr lang="en-US" sz="1200">
                <a:solidFill>
                  <a:schemeClr val="bg1"/>
                </a:solidFill>
                <a:latin typeface="+mn-lt"/>
              </a:rPr>
              <a:pPr algn="ctr">
                <a:spcAft>
                  <a:spcPts val="600"/>
                </a:spcAft>
              </a:pPr>
              <a:t>11</a:t>
            </a:fld>
            <a:endParaRPr lang="en-US" sz="1200">
              <a:solidFill>
                <a:schemeClr val="bg1"/>
              </a:solidFill>
              <a:latin typeface="+mn-lt"/>
            </a:endParaRP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3CD251C-A887-4D2F-925B-FC0971985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19D093C-27FB-4032-B282-42C4563F2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9454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35EE815E-1BD3-4777-B652-6D98825BF66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67290" y="681628"/>
            <a:ext cx="1128382" cy="847206"/>
            <a:chOff x="668003" y="1684057"/>
            <a:chExt cx="1128382" cy="847206"/>
          </a:xfrm>
        </p:grpSpPr>
        <p:sp>
          <p:nvSpPr>
            <p:cNvPr id="15" name="Freeform 5">
              <a:extLst>
                <a:ext uri="{FF2B5EF4-FFF2-40B4-BE49-F238E27FC236}">
                  <a16:creationId xmlns:a16="http://schemas.microsoft.com/office/drawing/2014/main" id="{E6692982-4A7D-4392-87CD-F0CD4B027DD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68003" y="1935883"/>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16" name="Freeform 5">
              <a:extLst>
                <a:ext uri="{FF2B5EF4-FFF2-40B4-BE49-F238E27FC236}">
                  <a16:creationId xmlns:a16="http://schemas.microsoft.com/office/drawing/2014/main" id="{196485F7-F277-4123-AC53-98EA4C85877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245893" y="1684057"/>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sp>
        <p:nvSpPr>
          <p:cNvPr id="3" name="Title 1">
            <a:extLst>
              <a:ext uri="{FF2B5EF4-FFF2-40B4-BE49-F238E27FC236}">
                <a16:creationId xmlns:a16="http://schemas.microsoft.com/office/drawing/2014/main" id="{32405FDA-CB27-4506-BA80-B7DD00CB25C5}"/>
              </a:ext>
            </a:extLst>
          </p:cNvPr>
          <p:cNvSpPr txBox="1">
            <a:spLocks/>
          </p:cNvSpPr>
          <p:nvPr/>
        </p:nvSpPr>
        <p:spPr>
          <a:xfrm>
            <a:off x="767290" y="1166932"/>
            <a:ext cx="3582073" cy="427970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800" kern="1200">
                <a:solidFill>
                  <a:schemeClr val="bg1"/>
                </a:solidFill>
                <a:latin typeface="+mj-lt"/>
                <a:ea typeface="+mj-ea"/>
                <a:cs typeface="+mj-cs"/>
              </a:rPr>
              <a:t>EDA with SQL</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573864" y="1166933"/>
            <a:ext cx="5716988" cy="4279709"/>
          </a:xfrm>
          <a:prstGeom prst="rect">
            <a:avLst/>
          </a:prstGeom>
        </p:spPr>
        <p:txBody>
          <a:bodyPr vert="horz" lIns="91440" tIns="45720" rIns="91440" bIns="45720" rtlCol="0" anchor="ctr">
            <a:normAutofit/>
          </a:bodyPr>
          <a:lstStyle/>
          <a:p>
            <a:pPr>
              <a:spcBef>
                <a:spcPts val="1400"/>
              </a:spcBef>
            </a:pPr>
            <a:r>
              <a:rPr lang="en-US" sz="1500"/>
              <a:t>We applied EDA with SQL to get insight from the data. We wrote queries to find out for instance:</a:t>
            </a:r>
          </a:p>
          <a:p>
            <a:pPr lvl="1">
              <a:spcBef>
                <a:spcPts val="1400"/>
              </a:spcBef>
            </a:pPr>
            <a:r>
              <a:rPr lang="en-US" sz="1500"/>
              <a:t>The names of unique launch sites in the space mission.</a:t>
            </a:r>
          </a:p>
          <a:p>
            <a:pPr lvl="1">
              <a:spcBef>
                <a:spcPts val="1400"/>
              </a:spcBef>
            </a:pPr>
            <a:r>
              <a:rPr lang="en-US" sz="1500"/>
              <a:t>The total payload mass carried by boosters launched by NASA (CRS)</a:t>
            </a:r>
          </a:p>
          <a:p>
            <a:pPr lvl="1">
              <a:spcBef>
                <a:spcPts val="1400"/>
              </a:spcBef>
            </a:pPr>
            <a:r>
              <a:rPr lang="en-US" sz="1500"/>
              <a:t>The average payload mass carried by booster version F9 v1.1</a:t>
            </a:r>
          </a:p>
          <a:p>
            <a:pPr lvl="1">
              <a:spcBef>
                <a:spcPts val="1400"/>
              </a:spcBef>
            </a:pPr>
            <a:r>
              <a:rPr lang="en-US" sz="1500"/>
              <a:t>The total number of successful and failure mission outcomes</a:t>
            </a:r>
          </a:p>
          <a:p>
            <a:pPr lvl="1">
              <a:spcBef>
                <a:spcPts val="1400"/>
              </a:spcBef>
            </a:pPr>
            <a:r>
              <a:rPr lang="en-US" sz="1500"/>
              <a:t>The failed landing outcomes in drone ship, their booster version and launch site names.</a:t>
            </a:r>
          </a:p>
          <a:p>
            <a:pPr>
              <a:spcBef>
                <a:spcPts val="1400"/>
              </a:spcBef>
            </a:pPr>
            <a:r>
              <a:rPr lang="en-US" sz="1500"/>
              <a:t>GitHub URL: </a:t>
            </a:r>
            <a:r>
              <a:rPr lang="en-US" sz="1500">
                <a:hlinkClick r:id="rId2"/>
              </a:rPr>
              <a:t>https://github.com/vidit-sharma/IBM-Data-Science-Capstone/blob/master/4.%20EDA%20with%20SQL.ipynb</a:t>
            </a:r>
            <a:endParaRPr lang="en-US" sz="1500"/>
          </a:p>
          <a:p>
            <a:endParaRPr lang="en-US" sz="1500"/>
          </a:p>
          <a:p>
            <a:endParaRPr lang="en-US" sz="1500"/>
          </a:p>
        </p:txBody>
      </p:sp>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a:xfrm>
            <a:off x="11146536" y="6035040"/>
            <a:ext cx="548640" cy="548640"/>
          </a:xfrm>
          <a:prstGeom prst="ellipse">
            <a:avLst/>
          </a:prstGeom>
          <a:solidFill>
            <a:schemeClr val="tx1">
              <a:alpha val="80000"/>
            </a:schemeClr>
          </a:solidFill>
        </p:spPr>
        <p:txBody>
          <a:bodyPr vert="horz" lIns="91440" tIns="45720" rIns="91440" bIns="45720" rtlCol="0" anchor="ctr">
            <a:normAutofit/>
          </a:bodyPr>
          <a:lstStyle/>
          <a:p>
            <a:pPr algn="ctr">
              <a:spcAft>
                <a:spcPts val="600"/>
              </a:spcAft>
            </a:pPr>
            <a:fld id="{5075537C-CA84-1446-933C-8E9D027F9201}" type="slidenum">
              <a:rPr lang="en-US" sz="1200">
                <a:solidFill>
                  <a:schemeClr val="bg1"/>
                </a:solidFill>
                <a:latin typeface="+mn-lt"/>
              </a:rPr>
              <a:pPr algn="ctr">
                <a:spcAft>
                  <a:spcPts val="600"/>
                </a:spcAft>
              </a:pPr>
              <a:t>12</a:t>
            </a:fld>
            <a:endParaRPr lang="en-US" sz="1200">
              <a:solidFill>
                <a:schemeClr val="bg1"/>
              </a:solidFill>
              <a:latin typeface="+mn-lt"/>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3CD251C-A887-4D2F-925B-FC0971985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19D093C-27FB-4032-B282-42C4563F2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9454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35EE815E-1BD3-4777-B652-6D98825BF66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67290" y="681628"/>
            <a:ext cx="1128382" cy="847206"/>
            <a:chOff x="668003" y="1684057"/>
            <a:chExt cx="1128382" cy="847206"/>
          </a:xfrm>
        </p:grpSpPr>
        <p:sp>
          <p:nvSpPr>
            <p:cNvPr id="15" name="Freeform 5">
              <a:extLst>
                <a:ext uri="{FF2B5EF4-FFF2-40B4-BE49-F238E27FC236}">
                  <a16:creationId xmlns:a16="http://schemas.microsoft.com/office/drawing/2014/main" id="{E6692982-4A7D-4392-87CD-F0CD4B027DD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68003" y="1935883"/>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16" name="Freeform 5">
              <a:extLst>
                <a:ext uri="{FF2B5EF4-FFF2-40B4-BE49-F238E27FC236}">
                  <a16:creationId xmlns:a16="http://schemas.microsoft.com/office/drawing/2014/main" id="{196485F7-F277-4123-AC53-98EA4C85877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245893" y="1684057"/>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sp>
        <p:nvSpPr>
          <p:cNvPr id="3" name="Title 1">
            <a:extLst>
              <a:ext uri="{FF2B5EF4-FFF2-40B4-BE49-F238E27FC236}">
                <a16:creationId xmlns:a16="http://schemas.microsoft.com/office/drawing/2014/main" id="{B28946E4-5BEF-46F0-A56A-E7E85ACA148F}"/>
              </a:ext>
            </a:extLst>
          </p:cNvPr>
          <p:cNvSpPr txBox="1">
            <a:spLocks/>
          </p:cNvSpPr>
          <p:nvPr/>
        </p:nvSpPr>
        <p:spPr>
          <a:xfrm>
            <a:off x="767290" y="1166932"/>
            <a:ext cx="3582073" cy="427970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800" kern="1200">
                <a:solidFill>
                  <a:schemeClr val="bg1"/>
                </a:solidFill>
                <a:latin typeface="+mj-lt"/>
                <a:ea typeface="+mj-ea"/>
                <a:cs typeface="+mj-cs"/>
              </a:rPr>
              <a:t>Build an Interactive Map with Folium</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573864" y="1166933"/>
            <a:ext cx="5716988" cy="4279709"/>
          </a:xfrm>
          <a:prstGeom prst="rect">
            <a:avLst/>
          </a:prstGeom>
        </p:spPr>
        <p:txBody>
          <a:bodyPr vert="horz" lIns="91440" tIns="45720" rIns="91440" bIns="45720" rtlCol="0" anchor="ctr">
            <a:normAutofit/>
          </a:bodyPr>
          <a:lstStyle/>
          <a:p>
            <a:pPr>
              <a:spcBef>
                <a:spcPts val="1400"/>
              </a:spcBef>
            </a:pPr>
            <a:r>
              <a:rPr lang="en-US" sz="1500"/>
              <a:t>Markers, circles, lines and marker clusters were used with Folium Maps</a:t>
            </a:r>
          </a:p>
          <a:p>
            <a:pPr lvl="1">
              <a:spcBef>
                <a:spcPts val="1400"/>
              </a:spcBef>
            </a:pPr>
            <a:r>
              <a:rPr lang="en-US" sz="1500"/>
              <a:t>Markers indicate points like launch sites.</a:t>
            </a:r>
          </a:p>
          <a:p>
            <a:pPr lvl="1">
              <a:spcBef>
                <a:spcPts val="1400"/>
              </a:spcBef>
            </a:pPr>
            <a:r>
              <a:rPr lang="en-US" sz="1500"/>
              <a:t>Circles indicate highlighted areas around specific coordinates, like NASA Johnson Space Center.</a:t>
            </a:r>
          </a:p>
          <a:p>
            <a:pPr lvl="1">
              <a:spcBef>
                <a:spcPts val="1400"/>
              </a:spcBef>
            </a:pPr>
            <a:r>
              <a:rPr lang="en-US" sz="1500"/>
              <a:t>Marker clusters indicates groups of events in each coordinate, like launches in a launch site</a:t>
            </a:r>
          </a:p>
          <a:p>
            <a:pPr lvl="1">
              <a:spcBef>
                <a:spcPts val="1400"/>
              </a:spcBef>
            </a:pPr>
            <a:r>
              <a:rPr lang="en-US" sz="1500"/>
              <a:t>Lines are used to indicate distances between two coordinates.</a:t>
            </a:r>
          </a:p>
          <a:p>
            <a:pPr lvl="1">
              <a:spcBef>
                <a:spcPts val="1400"/>
              </a:spcBef>
            </a:pPr>
            <a:endParaRPr lang="en-US" sz="1500"/>
          </a:p>
          <a:p>
            <a:r>
              <a:rPr lang="en-US" sz="1500"/>
              <a:t>GitHub URL: </a:t>
            </a:r>
            <a:r>
              <a:rPr lang="en-US" sz="1500">
                <a:hlinkClick r:id="rId2">
                  <a:extLst>
                    <a:ext uri="{A12FA001-AC4F-418D-AE19-62706E023703}">
                      <ahyp:hlinkClr xmlns:ahyp="http://schemas.microsoft.com/office/drawing/2018/hyperlinkcolor" val="tx"/>
                    </a:ext>
                  </a:extLst>
                </a:hlinkClick>
              </a:rPr>
              <a:t>https://github.com/vidit-sharma/IBM-Data-Science-Capstone/blob/master/6.%20Interactive%20Visual%20Analytics%20with%20Folium%20lab.ipynb</a:t>
            </a:r>
            <a:endParaRPr lang="en-US" sz="1500"/>
          </a:p>
          <a:p>
            <a:endParaRPr lang="en-US" sz="1500"/>
          </a:p>
        </p:txBody>
      </p:sp>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a:xfrm>
            <a:off x="11146536" y="6035040"/>
            <a:ext cx="548640" cy="548640"/>
          </a:xfrm>
          <a:prstGeom prst="ellipse">
            <a:avLst/>
          </a:prstGeom>
          <a:solidFill>
            <a:schemeClr val="tx1">
              <a:alpha val="80000"/>
            </a:schemeClr>
          </a:solidFill>
        </p:spPr>
        <p:txBody>
          <a:bodyPr vert="horz" lIns="91440" tIns="45720" rIns="91440" bIns="45720" rtlCol="0" anchor="ctr">
            <a:normAutofit/>
          </a:bodyPr>
          <a:lstStyle/>
          <a:p>
            <a:pPr algn="ctr">
              <a:spcAft>
                <a:spcPts val="600"/>
              </a:spcAft>
            </a:pPr>
            <a:fld id="{5075537C-CA84-1446-933C-8E9D027F9201}" type="slidenum">
              <a:rPr lang="en-US" sz="1200">
                <a:solidFill>
                  <a:schemeClr val="bg1"/>
                </a:solidFill>
                <a:latin typeface="+mn-lt"/>
              </a:rPr>
              <a:pPr algn="ctr">
                <a:spcAft>
                  <a:spcPts val="600"/>
                </a:spcAft>
              </a:pPr>
              <a:t>13</a:t>
            </a:fld>
            <a:endParaRPr lang="en-US" sz="1200">
              <a:solidFill>
                <a:schemeClr val="bg1"/>
              </a:solidFill>
              <a:latin typeface="+mn-lt"/>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3CD251C-A887-4D2F-925B-FC0971985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19D093C-27FB-4032-B282-42C4563F2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9454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35EE815E-1BD3-4777-B652-6D98825BF66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67290" y="681628"/>
            <a:ext cx="1128382" cy="847206"/>
            <a:chOff x="668003" y="1684057"/>
            <a:chExt cx="1128382" cy="847206"/>
          </a:xfrm>
        </p:grpSpPr>
        <p:sp>
          <p:nvSpPr>
            <p:cNvPr id="15" name="Freeform 5">
              <a:extLst>
                <a:ext uri="{FF2B5EF4-FFF2-40B4-BE49-F238E27FC236}">
                  <a16:creationId xmlns:a16="http://schemas.microsoft.com/office/drawing/2014/main" id="{E6692982-4A7D-4392-87CD-F0CD4B027DD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68003" y="1935883"/>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16" name="Freeform 5">
              <a:extLst>
                <a:ext uri="{FF2B5EF4-FFF2-40B4-BE49-F238E27FC236}">
                  <a16:creationId xmlns:a16="http://schemas.microsoft.com/office/drawing/2014/main" id="{196485F7-F277-4123-AC53-98EA4C85877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245893" y="1684057"/>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sp>
        <p:nvSpPr>
          <p:cNvPr id="3" name="Title 1">
            <a:extLst>
              <a:ext uri="{FF2B5EF4-FFF2-40B4-BE49-F238E27FC236}">
                <a16:creationId xmlns:a16="http://schemas.microsoft.com/office/drawing/2014/main" id="{FC857EDD-A3A7-434D-B8D5-401E872498DA}"/>
              </a:ext>
            </a:extLst>
          </p:cNvPr>
          <p:cNvSpPr txBox="1">
            <a:spLocks/>
          </p:cNvSpPr>
          <p:nvPr/>
        </p:nvSpPr>
        <p:spPr>
          <a:xfrm>
            <a:off x="767290" y="1166932"/>
            <a:ext cx="3582073" cy="427970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800" kern="1200">
                <a:solidFill>
                  <a:schemeClr val="bg1"/>
                </a:solidFill>
                <a:latin typeface="+mj-lt"/>
                <a:ea typeface="+mj-ea"/>
                <a:cs typeface="+mj-cs"/>
              </a:rPr>
              <a:t>Predictive Analysis (Classification)</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573864" y="1166933"/>
            <a:ext cx="5716988" cy="4279709"/>
          </a:xfrm>
          <a:prstGeom prst="rect">
            <a:avLst/>
          </a:prstGeom>
        </p:spPr>
        <p:txBody>
          <a:bodyPr vert="horz" lIns="91440" tIns="45720" rIns="91440" bIns="45720" rtlCol="0" anchor="ctr">
            <a:normAutofit/>
          </a:bodyPr>
          <a:lstStyle/>
          <a:p>
            <a:pPr>
              <a:spcBef>
                <a:spcPts val="1400"/>
              </a:spcBef>
            </a:pPr>
            <a:r>
              <a:rPr lang="en-US" sz="1900"/>
              <a:t>We loaded the data using numpy and pandas, transformed the data, split our data into training and testing.</a:t>
            </a:r>
          </a:p>
          <a:p>
            <a:pPr>
              <a:spcBef>
                <a:spcPts val="1400"/>
              </a:spcBef>
            </a:pPr>
            <a:r>
              <a:rPr lang="en-US" sz="1900"/>
              <a:t>We built different machine learning models and tune different hyperparameters using GridSearchCV.</a:t>
            </a:r>
          </a:p>
          <a:p>
            <a:pPr>
              <a:spcBef>
                <a:spcPts val="1400"/>
              </a:spcBef>
            </a:pPr>
            <a:r>
              <a:rPr lang="en-US" sz="1900"/>
              <a:t>We used accuracy as the metric for our model, improved the model using feature engineering and algorithm tuning.</a:t>
            </a:r>
          </a:p>
          <a:p>
            <a:pPr>
              <a:spcBef>
                <a:spcPts val="1400"/>
              </a:spcBef>
            </a:pPr>
            <a:r>
              <a:rPr lang="en-US" sz="1900"/>
              <a:t>We found the best performing classification model.</a:t>
            </a:r>
          </a:p>
          <a:p>
            <a:pPr>
              <a:spcBef>
                <a:spcPts val="1400"/>
              </a:spcBef>
            </a:pPr>
            <a:r>
              <a:rPr lang="en-US" sz="1900"/>
              <a:t>GitHub URL: </a:t>
            </a:r>
            <a:r>
              <a:rPr lang="en-US" sz="1900">
                <a:hlinkClick r:id="rId2"/>
              </a:rPr>
              <a:t>https://github.com/vidit-sharma/IBM-Data-Science-Capstone/blob/master/7.%20Machine%20Learning%20Prediction.ipynb</a:t>
            </a:r>
            <a:endParaRPr lang="en-US" sz="1900"/>
          </a:p>
        </p:txBody>
      </p:sp>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a:xfrm>
            <a:off x="11146536" y="6035040"/>
            <a:ext cx="548640" cy="548640"/>
          </a:xfrm>
          <a:prstGeom prst="ellipse">
            <a:avLst/>
          </a:prstGeom>
          <a:solidFill>
            <a:schemeClr val="tx1">
              <a:alpha val="80000"/>
            </a:schemeClr>
          </a:solidFill>
        </p:spPr>
        <p:txBody>
          <a:bodyPr vert="horz" lIns="91440" tIns="45720" rIns="91440" bIns="45720" rtlCol="0" anchor="ctr">
            <a:normAutofit/>
          </a:bodyPr>
          <a:lstStyle/>
          <a:p>
            <a:pPr algn="ctr">
              <a:spcAft>
                <a:spcPts val="600"/>
              </a:spcAft>
            </a:pPr>
            <a:fld id="{5075537C-CA84-1446-933C-8E9D027F9201}" type="slidenum">
              <a:rPr lang="en-US" sz="1200">
                <a:solidFill>
                  <a:schemeClr val="bg1"/>
                </a:solidFill>
                <a:latin typeface="+mn-lt"/>
              </a:rPr>
              <a:pPr algn="ctr">
                <a:spcAft>
                  <a:spcPts val="600"/>
                </a:spcAft>
              </a:pPr>
              <a:t>14</a:t>
            </a:fld>
            <a:endParaRPr lang="en-US" sz="1200">
              <a:solidFill>
                <a:schemeClr val="bg1"/>
              </a:solidFill>
              <a:latin typeface="+mn-lt"/>
            </a:endParaRPr>
          </a:p>
        </p:txBody>
      </p:sp>
    </p:spTree>
    <p:extLst>
      <p:ext uri="{BB962C8B-B14F-4D97-AF65-F5344CB8AC3E}">
        <p14:creationId xmlns:p14="http://schemas.microsoft.com/office/powerpoint/2010/main" val="18137112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33CD251C-A887-4D2F-925B-FC0971985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B19D093C-27FB-4032-B282-42C4563F2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9454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67290" y="1780661"/>
            <a:ext cx="3582073" cy="319685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800" kern="1200">
                <a:solidFill>
                  <a:schemeClr val="bg1"/>
                </a:solidFill>
                <a:latin typeface="+mj-lt"/>
                <a:ea typeface="+mj-ea"/>
                <a:cs typeface="+mj-cs"/>
              </a:rPr>
              <a:t>Results</a:t>
            </a:r>
          </a:p>
        </p:txBody>
      </p:sp>
      <p:grpSp>
        <p:nvGrpSpPr>
          <p:cNvPr id="21" name="Group 17">
            <a:extLst>
              <a:ext uri="{FF2B5EF4-FFF2-40B4-BE49-F238E27FC236}">
                <a16:creationId xmlns:a16="http://schemas.microsoft.com/office/drawing/2014/main" id="{35EE815E-1BD3-4777-B652-6D98825BF66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67290" y="681628"/>
            <a:ext cx="1128382" cy="847206"/>
            <a:chOff x="668003" y="1684057"/>
            <a:chExt cx="1128382" cy="847206"/>
          </a:xfrm>
        </p:grpSpPr>
        <p:sp>
          <p:nvSpPr>
            <p:cNvPr id="22" name="Freeform 5">
              <a:extLst>
                <a:ext uri="{FF2B5EF4-FFF2-40B4-BE49-F238E27FC236}">
                  <a16:creationId xmlns:a16="http://schemas.microsoft.com/office/drawing/2014/main" id="{E6692982-4A7D-4392-87CD-F0CD4B027DD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68003" y="1935883"/>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20" name="Freeform 5">
              <a:extLst>
                <a:ext uri="{FF2B5EF4-FFF2-40B4-BE49-F238E27FC236}">
                  <a16:creationId xmlns:a16="http://schemas.microsoft.com/office/drawing/2014/main" id="{196485F7-F277-4123-AC53-98EA4C85877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245893" y="1684057"/>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a:xfrm>
            <a:off x="11146536" y="6035040"/>
            <a:ext cx="548640" cy="548640"/>
          </a:xfrm>
          <a:prstGeom prst="ellipse">
            <a:avLst/>
          </a:prstGeom>
          <a:solidFill>
            <a:schemeClr val="tx1">
              <a:alpha val="80000"/>
            </a:schemeClr>
          </a:solidFill>
        </p:spPr>
        <p:txBody>
          <a:bodyPr vert="horz" lIns="91440" tIns="45720" rIns="91440" bIns="45720" rtlCol="0" anchor="ctr">
            <a:normAutofit/>
          </a:bodyPr>
          <a:lstStyle/>
          <a:p>
            <a:pPr algn="ctr">
              <a:spcAft>
                <a:spcPts val="600"/>
              </a:spcAft>
            </a:pPr>
            <a:fld id="{5075537C-CA84-1446-933C-8E9D027F9201}" type="slidenum">
              <a:rPr lang="en-US" sz="1200">
                <a:solidFill>
                  <a:schemeClr val="bg1"/>
                </a:solidFill>
                <a:latin typeface="+mn-lt"/>
              </a:rPr>
              <a:pPr algn="ctr">
                <a:spcAft>
                  <a:spcPts val="600"/>
                </a:spcAft>
              </a:pPr>
              <a:t>15</a:t>
            </a:fld>
            <a:endParaRPr lang="en-US" sz="1200">
              <a:solidFill>
                <a:schemeClr val="bg1"/>
              </a:solidFill>
              <a:latin typeface="+mn-lt"/>
            </a:endParaRPr>
          </a:p>
        </p:txBody>
      </p:sp>
      <p:graphicFrame>
        <p:nvGraphicFramePr>
          <p:cNvPr id="10" name="Content Placeholder 2">
            <a:extLst>
              <a:ext uri="{FF2B5EF4-FFF2-40B4-BE49-F238E27FC236}">
                <a16:creationId xmlns:a16="http://schemas.microsoft.com/office/drawing/2014/main" id="{8B1AEA22-439F-C4E7-EDCF-1164CABD2634}"/>
              </a:ext>
            </a:extLst>
          </p:cNvPr>
          <p:cNvGraphicFramePr/>
          <p:nvPr>
            <p:extLst>
              <p:ext uri="{D42A27DB-BD31-4B8C-83A1-F6EECF244321}">
                <p14:modId xmlns:p14="http://schemas.microsoft.com/office/powerpoint/2010/main" val="2010967330"/>
              </p:ext>
            </p:extLst>
          </p:nvPr>
        </p:nvGraphicFramePr>
        <p:xfrm>
          <a:off x="5116653" y="933454"/>
          <a:ext cx="6578523" cy="49584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10089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EFFF4A2-EB01-4738-9824-8D9A72A51B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3ECDA9F9-31D7-4402-9021-FD6CAFF7669A}"/>
              </a:ext>
            </a:extLst>
          </p:cNvPr>
          <p:cNvPicPr>
            <a:picLocks noChangeAspect="1"/>
          </p:cNvPicPr>
          <p:nvPr/>
        </p:nvPicPr>
        <p:blipFill>
          <a:blip r:embed="rId2"/>
          <a:stretch>
            <a:fillRect/>
          </a:stretch>
        </p:blipFill>
        <p:spPr>
          <a:xfrm>
            <a:off x="886060" y="643467"/>
            <a:ext cx="10413376" cy="3280212"/>
          </a:xfrm>
          <a:prstGeom prst="rect">
            <a:avLst/>
          </a:prstGeom>
        </p:spPr>
      </p:pic>
      <p:sp>
        <p:nvSpPr>
          <p:cNvPr id="13" name="Rectangle 12">
            <a:extLst>
              <a:ext uri="{FF2B5EF4-FFF2-40B4-BE49-F238E27FC236}">
                <a16:creationId xmlns:a16="http://schemas.microsoft.com/office/drawing/2014/main" id="{23D97D8B-CFC5-431A-AA32-93C4522A6E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4233674"/>
            <a:ext cx="12192000" cy="262432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969264" y="4535424"/>
            <a:ext cx="3685032" cy="1586162"/>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400" kern="1200">
                <a:solidFill>
                  <a:schemeClr val="bg1"/>
                </a:solidFill>
                <a:latin typeface="+mj-lt"/>
                <a:ea typeface="+mj-ea"/>
                <a:cs typeface="+mj-cs"/>
              </a:rPr>
              <a:t>Flight Number vs. Launch Site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5074920" y="4535423"/>
            <a:ext cx="4930626" cy="1586163"/>
          </a:xfrm>
          <a:prstGeom prst="rect">
            <a:avLst/>
          </a:prstGeom>
        </p:spPr>
        <p:txBody>
          <a:bodyPr vert="horz" lIns="91440" tIns="45720" rIns="91440" bIns="45720" rtlCol="0">
            <a:normAutofit/>
          </a:bodyPr>
          <a:lstStyle/>
          <a:p>
            <a:pPr>
              <a:spcBef>
                <a:spcPts val="1400"/>
              </a:spcBef>
            </a:pPr>
            <a:r>
              <a:rPr lang="en-US" sz="2000">
                <a:solidFill>
                  <a:schemeClr val="bg1"/>
                </a:solidFill>
              </a:rPr>
              <a:t>Flight Number vs. Launch Site</a:t>
            </a:r>
          </a:p>
          <a:p>
            <a:pPr>
              <a:spcBef>
                <a:spcPts val="1400"/>
              </a:spcBef>
            </a:pPr>
            <a:endParaRPr lang="en-US" sz="2000">
              <a:solidFill>
                <a:schemeClr val="bg1"/>
              </a:solidFill>
            </a:endParaRPr>
          </a:p>
        </p:txBody>
      </p:sp>
      <p:grpSp>
        <p:nvGrpSpPr>
          <p:cNvPr id="15" name="Group 14">
            <a:extLst>
              <a:ext uri="{FF2B5EF4-FFF2-40B4-BE49-F238E27FC236}">
                <a16:creationId xmlns:a16="http://schemas.microsoft.com/office/drawing/2014/main" id="{F91EAA54-AC0A-4AEF-ACE5-B1DD3DC8173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08171" y="4821439"/>
            <a:ext cx="1128382" cy="847206"/>
            <a:chOff x="8183879" y="1000124"/>
            <a:chExt cx="1562267" cy="1172973"/>
          </a:xfrm>
        </p:grpSpPr>
        <p:sp>
          <p:nvSpPr>
            <p:cNvPr id="16" name="Freeform 5">
              <a:extLst>
                <a:ext uri="{FF2B5EF4-FFF2-40B4-BE49-F238E27FC236}">
                  <a16:creationId xmlns:a16="http://schemas.microsoft.com/office/drawing/2014/main" id="{57EE6F04-B543-44E1-BA29-3DD44C5AEDF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183879" y="1348782"/>
              <a:ext cx="935037" cy="8243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17" name="Freeform 5">
              <a:extLst>
                <a:ext uri="{FF2B5EF4-FFF2-40B4-BE49-F238E27FC236}">
                  <a16:creationId xmlns:a16="http://schemas.microsoft.com/office/drawing/2014/main" id="{D5559A4F-CFAC-4ECC-B04A-670D559B960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983979" y="1000124"/>
              <a:ext cx="762167" cy="6719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11146536" y="6035040"/>
            <a:ext cx="548640" cy="548640"/>
          </a:xfrm>
          <a:prstGeom prst="ellipse">
            <a:avLst/>
          </a:prstGeom>
          <a:solidFill>
            <a:schemeClr val="bg1">
              <a:alpha val="80000"/>
            </a:schemeClr>
          </a:solidFill>
        </p:spPr>
        <p:txBody>
          <a:bodyPr vert="horz" lIns="91440" tIns="45720" rIns="91440" bIns="45720" rtlCol="0" anchor="ctr">
            <a:normAutofit/>
          </a:bodyPr>
          <a:lstStyle/>
          <a:p>
            <a:pPr algn="ctr">
              <a:spcAft>
                <a:spcPts val="600"/>
              </a:spcAft>
            </a:pPr>
            <a:fld id="{5075537C-CA84-1446-933C-8E9D027F9201}" type="slidenum">
              <a:rPr lang="en-US" sz="1200">
                <a:solidFill>
                  <a:schemeClr val="tx1"/>
                </a:solidFill>
                <a:latin typeface="+mn-lt"/>
              </a:rPr>
              <a:pPr algn="ctr">
                <a:spcAft>
                  <a:spcPts val="600"/>
                </a:spcAft>
              </a:pPr>
              <a:t>17</a:t>
            </a:fld>
            <a:endParaRPr lang="en-US" sz="1200">
              <a:solidFill>
                <a:schemeClr val="tx1"/>
              </a:solidFill>
              <a:latin typeface="+mn-lt"/>
            </a:endParaRPr>
          </a:p>
        </p:txBody>
      </p:sp>
    </p:spTree>
    <p:extLst>
      <p:ext uri="{BB962C8B-B14F-4D97-AF65-F5344CB8AC3E}">
        <p14:creationId xmlns:p14="http://schemas.microsoft.com/office/powerpoint/2010/main" val="38656059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EFFF4A2-EB01-4738-9824-8D9A72A51B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2210C6CD-4720-49BB-B273-504A4FFB10A1}"/>
              </a:ext>
            </a:extLst>
          </p:cNvPr>
          <p:cNvPicPr>
            <a:picLocks noChangeAspect="1"/>
          </p:cNvPicPr>
          <p:nvPr/>
        </p:nvPicPr>
        <p:blipFill>
          <a:blip r:embed="rId2"/>
          <a:stretch>
            <a:fillRect/>
          </a:stretch>
        </p:blipFill>
        <p:spPr>
          <a:xfrm>
            <a:off x="643467" y="662411"/>
            <a:ext cx="10898562" cy="3242323"/>
          </a:xfrm>
          <a:prstGeom prst="rect">
            <a:avLst/>
          </a:prstGeom>
        </p:spPr>
      </p:pic>
      <p:sp>
        <p:nvSpPr>
          <p:cNvPr id="13" name="Rectangle 12">
            <a:extLst>
              <a:ext uri="{FF2B5EF4-FFF2-40B4-BE49-F238E27FC236}">
                <a16:creationId xmlns:a16="http://schemas.microsoft.com/office/drawing/2014/main" id="{23D97D8B-CFC5-431A-AA32-93C4522A6E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4233674"/>
            <a:ext cx="12192000" cy="262432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969264" y="4535424"/>
            <a:ext cx="3685032" cy="1586162"/>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400" kern="1200">
                <a:solidFill>
                  <a:schemeClr val="bg1"/>
                </a:solidFill>
                <a:latin typeface="+mj-lt"/>
                <a:ea typeface="+mj-ea"/>
                <a:cs typeface="+mj-cs"/>
              </a:rPr>
              <a:t>Payload vs. Launch Site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5074920" y="4535423"/>
            <a:ext cx="4930626" cy="1586163"/>
          </a:xfrm>
          <a:prstGeom prst="rect">
            <a:avLst/>
          </a:prstGeom>
        </p:spPr>
        <p:txBody>
          <a:bodyPr vert="horz" lIns="91440" tIns="45720" rIns="91440" bIns="45720" rtlCol="0">
            <a:normAutofit/>
          </a:bodyPr>
          <a:lstStyle/>
          <a:p>
            <a:pPr>
              <a:spcBef>
                <a:spcPts val="1400"/>
              </a:spcBef>
            </a:pPr>
            <a:r>
              <a:rPr lang="en-US" sz="2000">
                <a:solidFill>
                  <a:schemeClr val="bg1"/>
                </a:solidFill>
              </a:rPr>
              <a:t>Payload vs. Launch Site</a:t>
            </a:r>
          </a:p>
          <a:p>
            <a:pPr>
              <a:spcBef>
                <a:spcPts val="1400"/>
              </a:spcBef>
            </a:pPr>
            <a:endParaRPr lang="en-US" sz="2000">
              <a:solidFill>
                <a:schemeClr val="bg1"/>
              </a:solidFill>
            </a:endParaRPr>
          </a:p>
          <a:p>
            <a:pPr>
              <a:spcBef>
                <a:spcPts val="1400"/>
              </a:spcBef>
            </a:pPr>
            <a:endParaRPr lang="en-US" sz="2000">
              <a:solidFill>
                <a:schemeClr val="bg1"/>
              </a:solidFill>
            </a:endParaRPr>
          </a:p>
        </p:txBody>
      </p:sp>
      <p:grpSp>
        <p:nvGrpSpPr>
          <p:cNvPr id="15" name="Group 14">
            <a:extLst>
              <a:ext uri="{FF2B5EF4-FFF2-40B4-BE49-F238E27FC236}">
                <a16:creationId xmlns:a16="http://schemas.microsoft.com/office/drawing/2014/main" id="{F91EAA54-AC0A-4AEF-ACE5-B1DD3DC8173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08171" y="4821439"/>
            <a:ext cx="1128382" cy="847206"/>
            <a:chOff x="8183879" y="1000124"/>
            <a:chExt cx="1562267" cy="1172973"/>
          </a:xfrm>
        </p:grpSpPr>
        <p:sp>
          <p:nvSpPr>
            <p:cNvPr id="16" name="Freeform 5">
              <a:extLst>
                <a:ext uri="{FF2B5EF4-FFF2-40B4-BE49-F238E27FC236}">
                  <a16:creationId xmlns:a16="http://schemas.microsoft.com/office/drawing/2014/main" id="{57EE6F04-B543-44E1-BA29-3DD44C5AEDF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183879" y="1348782"/>
              <a:ext cx="935037" cy="8243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17" name="Freeform 5">
              <a:extLst>
                <a:ext uri="{FF2B5EF4-FFF2-40B4-BE49-F238E27FC236}">
                  <a16:creationId xmlns:a16="http://schemas.microsoft.com/office/drawing/2014/main" id="{D5559A4F-CFAC-4ECC-B04A-670D559B960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983979" y="1000124"/>
              <a:ext cx="762167" cy="6719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11146536" y="6035040"/>
            <a:ext cx="548640" cy="548640"/>
          </a:xfrm>
          <a:prstGeom prst="ellipse">
            <a:avLst/>
          </a:prstGeom>
          <a:solidFill>
            <a:schemeClr val="bg1">
              <a:alpha val="80000"/>
            </a:schemeClr>
          </a:solidFill>
        </p:spPr>
        <p:txBody>
          <a:bodyPr vert="horz" lIns="91440" tIns="45720" rIns="91440" bIns="45720" rtlCol="0" anchor="ctr">
            <a:normAutofit/>
          </a:bodyPr>
          <a:lstStyle/>
          <a:p>
            <a:pPr algn="ctr">
              <a:spcAft>
                <a:spcPts val="600"/>
              </a:spcAft>
            </a:pPr>
            <a:fld id="{5075537C-CA84-1446-933C-8E9D027F9201}" type="slidenum">
              <a:rPr lang="en-US" sz="1200">
                <a:solidFill>
                  <a:schemeClr val="tx1"/>
                </a:solidFill>
                <a:latin typeface="+mn-lt"/>
              </a:rPr>
              <a:pPr algn="ctr">
                <a:spcAft>
                  <a:spcPts val="600"/>
                </a:spcAft>
              </a:pPr>
              <a:t>18</a:t>
            </a:fld>
            <a:endParaRPr lang="en-US" sz="1200">
              <a:solidFill>
                <a:schemeClr val="tx1"/>
              </a:solidFill>
              <a:latin typeface="+mn-lt"/>
            </a:endParaRPr>
          </a:p>
        </p:txBody>
      </p:sp>
    </p:spTree>
    <p:extLst>
      <p:ext uri="{BB962C8B-B14F-4D97-AF65-F5344CB8AC3E}">
        <p14:creationId xmlns:p14="http://schemas.microsoft.com/office/powerpoint/2010/main" val="38697892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EFFF4A2-EB01-4738-9824-8D9A72A51B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35FF4643-2161-4A52-8D9E-2CC8C5A99EE6}"/>
              </a:ext>
            </a:extLst>
          </p:cNvPr>
          <p:cNvPicPr>
            <a:picLocks noChangeAspect="1"/>
          </p:cNvPicPr>
          <p:nvPr/>
        </p:nvPicPr>
        <p:blipFill>
          <a:blip r:embed="rId2"/>
          <a:stretch>
            <a:fillRect/>
          </a:stretch>
        </p:blipFill>
        <p:spPr>
          <a:xfrm>
            <a:off x="4250659" y="643467"/>
            <a:ext cx="3684178" cy="3280212"/>
          </a:xfrm>
          <a:prstGeom prst="rect">
            <a:avLst/>
          </a:prstGeom>
        </p:spPr>
      </p:pic>
      <p:sp>
        <p:nvSpPr>
          <p:cNvPr id="13" name="Rectangle 12">
            <a:extLst>
              <a:ext uri="{FF2B5EF4-FFF2-40B4-BE49-F238E27FC236}">
                <a16:creationId xmlns:a16="http://schemas.microsoft.com/office/drawing/2014/main" id="{23D97D8B-CFC5-431A-AA32-93C4522A6E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4233674"/>
            <a:ext cx="12192000" cy="262432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969264" y="4535424"/>
            <a:ext cx="3685032" cy="1586162"/>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400" kern="1200">
                <a:solidFill>
                  <a:schemeClr val="bg1"/>
                </a:solidFill>
                <a:latin typeface="+mj-lt"/>
                <a:ea typeface="+mj-ea"/>
                <a:cs typeface="+mj-cs"/>
              </a:rPr>
              <a:t>Success Rate vs. Orbit Type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5074920" y="4535423"/>
            <a:ext cx="4930626" cy="1586163"/>
          </a:xfrm>
          <a:prstGeom prst="rect">
            <a:avLst/>
          </a:prstGeom>
        </p:spPr>
        <p:txBody>
          <a:bodyPr vert="horz" lIns="91440" tIns="45720" rIns="91440" bIns="45720" rtlCol="0">
            <a:normAutofit/>
          </a:bodyPr>
          <a:lstStyle/>
          <a:p>
            <a:pPr>
              <a:spcBef>
                <a:spcPts val="1400"/>
              </a:spcBef>
            </a:pPr>
            <a:r>
              <a:rPr lang="en-US" sz="2000">
                <a:solidFill>
                  <a:schemeClr val="bg1"/>
                </a:solidFill>
              </a:rPr>
              <a:t>Success rate of each orbit type</a:t>
            </a:r>
          </a:p>
          <a:p>
            <a:pPr>
              <a:spcBef>
                <a:spcPts val="1400"/>
              </a:spcBef>
            </a:pPr>
            <a:endParaRPr lang="en-US" sz="2000">
              <a:solidFill>
                <a:schemeClr val="bg1"/>
              </a:solidFill>
            </a:endParaRPr>
          </a:p>
        </p:txBody>
      </p:sp>
      <p:grpSp>
        <p:nvGrpSpPr>
          <p:cNvPr id="15" name="Group 14">
            <a:extLst>
              <a:ext uri="{FF2B5EF4-FFF2-40B4-BE49-F238E27FC236}">
                <a16:creationId xmlns:a16="http://schemas.microsoft.com/office/drawing/2014/main" id="{F91EAA54-AC0A-4AEF-ACE5-B1DD3DC8173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08171" y="4821439"/>
            <a:ext cx="1128382" cy="847206"/>
            <a:chOff x="8183879" y="1000124"/>
            <a:chExt cx="1562267" cy="1172973"/>
          </a:xfrm>
        </p:grpSpPr>
        <p:sp>
          <p:nvSpPr>
            <p:cNvPr id="16" name="Freeform 5">
              <a:extLst>
                <a:ext uri="{FF2B5EF4-FFF2-40B4-BE49-F238E27FC236}">
                  <a16:creationId xmlns:a16="http://schemas.microsoft.com/office/drawing/2014/main" id="{57EE6F04-B543-44E1-BA29-3DD44C5AEDF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183879" y="1348782"/>
              <a:ext cx="935037" cy="8243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17" name="Freeform 5">
              <a:extLst>
                <a:ext uri="{FF2B5EF4-FFF2-40B4-BE49-F238E27FC236}">
                  <a16:creationId xmlns:a16="http://schemas.microsoft.com/office/drawing/2014/main" id="{D5559A4F-CFAC-4ECC-B04A-670D559B960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983979" y="1000124"/>
              <a:ext cx="762167" cy="6719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11146536" y="6035040"/>
            <a:ext cx="548640" cy="548640"/>
          </a:xfrm>
          <a:prstGeom prst="ellipse">
            <a:avLst/>
          </a:prstGeom>
          <a:solidFill>
            <a:schemeClr val="bg1">
              <a:alpha val="80000"/>
            </a:schemeClr>
          </a:solidFill>
        </p:spPr>
        <p:txBody>
          <a:bodyPr vert="horz" lIns="91440" tIns="45720" rIns="91440" bIns="45720" rtlCol="0" anchor="ctr">
            <a:normAutofit/>
          </a:bodyPr>
          <a:lstStyle/>
          <a:p>
            <a:pPr algn="ctr">
              <a:spcAft>
                <a:spcPts val="600"/>
              </a:spcAft>
            </a:pPr>
            <a:fld id="{5075537C-CA84-1446-933C-8E9D027F9201}" type="slidenum">
              <a:rPr lang="en-US" sz="1200">
                <a:solidFill>
                  <a:schemeClr val="tx1"/>
                </a:solidFill>
                <a:latin typeface="+mn-lt"/>
              </a:rPr>
              <a:pPr algn="ctr">
                <a:spcAft>
                  <a:spcPts val="600"/>
                </a:spcAft>
              </a:pPr>
              <a:t>19</a:t>
            </a:fld>
            <a:endParaRPr lang="en-US" sz="1200">
              <a:solidFill>
                <a:schemeClr val="tx1"/>
              </a:solidFill>
              <a:latin typeface="+mn-lt"/>
            </a:endParaRPr>
          </a:p>
        </p:txBody>
      </p:sp>
    </p:spTree>
    <p:extLst>
      <p:ext uri="{BB962C8B-B14F-4D97-AF65-F5344CB8AC3E}">
        <p14:creationId xmlns:p14="http://schemas.microsoft.com/office/powerpoint/2010/main" val="800901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Freeform: Shape 24">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63029" y="1012004"/>
            <a:ext cx="3416158" cy="479540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a:solidFill>
                  <a:srgbClr val="FFFFFF"/>
                </a:solidFill>
                <a:latin typeface="+mj-lt"/>
                <a:ea typeface="+mj-ea"/>
                <a:cs typeface="+mj-cs"/>
              </a:rPr>
              <a:t>Outline</a:t>
            </a:r>
          </a:p>
        </p:txBody>
      </p:sp>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10726220" y="6356350"/>
            <a:ext cx="627580" cy="365125"/>
          </a:xfrm>
        </p:spPr>
        <p:txBody>
          <a:bodyPr vert="horz" lIns="91440" tIns="45720" rIns="91440" bIns="45720" rtlCol="0" anchor="ctr">
            <a:normAutofit/>
          </a:bodyPr>
          <a:lstStyle/>
          <a:p>
            <a:pPr>
              <a:spcAft>
                <a:spcPts val="600"/>
              </a:spcAft>
            </a:pPr>
            <a:fld id="{5075537C-CA84-1446-933C-8E9D027F9201}" type="slidenum">
              <a:rPr lang="en-US" sz="1200">
                <a:solidFill>
                  <a:prstClr val="black">
                    <a:tint val="75000"/>
                  </a:prstClr>
                </a:solidFill>
                <a:latin typeface="+mn-lt"/>
              </a:rPr>
              <a:pPr>
                <a:spcAft>
                  <a:spcPts val="600"/>
                </a:spcAft>
              </a:pPr>
              <a:t>2</a:t>
            </a:fld>
            <a:endParaRPr lang="en-US" sz="1200">
              <a:solidFill>
                <a:prstClr val="black">
                  <a:tint val="75000"/>
                </a:prstClr>
              </a:solidFill>
              <a:latin typeface="+mn-lt"/>
            </a:endParaRPr>
          </a:p>
        </p:txBody>
      </p:sp>
      <p:graphicFrame>
        <p:nvGraphicFramePr>
          <p:cNvPr id="21" name="Content Placeholder 2">
            <a:extLst>
              <a:ext uri="{FF2B5EF4-FFF2-40B4-BE49-F238E27FC236}">
                <a16:creationId xmlns:a16="http://schemas.microsoft.com/office/drawing/2014/main" id="{819D893D-7D5F-C07E-4C5A-C12CDE8E8340}"/>
              </a:ext>
            </a:extLst>
          </p:cNvPr>
          <p:cNvGraphicFramePr/>
          <p:nvPr>
            <p:extLst>
              <p:ext uri="{D42A27DB-BD31-4B8C-83A1-F6EECF244321}">
                <p14:modId xmlns:p14="http://schemas.microsoft.com/office/powerpoint/2010/main" val="890339652"/>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EFFF4A2-EB01-4738-9824-8D9A72A51B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707873E7-AD44-4277-A165-A15889F56AB8}"/>
              </a:ext>
            </a:extLst>
          </p:cNvPr>
          <p:cNvPicPr>
            <a:picLocks noChangeAspect="1"/>
          </p:cNvPicPr>
          <p:nvPr/>
        </p:nvPicPr>
        <p:blipFill>
          <a:blip r:embed="rId2"/>
          <a:stretch>
            <a:fillRect/>
          </a:stretch>
        </p:blipFill>
        <p:spPr>
          <a:xfrm>
            <a:off x="643467" y="676035"/>
            <a:ext cx="10898562" cy="3215076"/>
          </a:xfrm>
          <a:prstGeom prst="rect">
            <a:avLst/>
          </a:prstGeom>
        </p:spPr>
      </p:pic>
      <p:sp>
        <p:nvSpPr>
          <p:cNvPr id="13" name="Rectangle 12">
            <a:extLst>
              <a:ext uri="{FF2B5EF4-FFF2-40B4-BE49-F238E27FC236}">
                <a16:creationId xmlns:a16="http://schemas.microsoft.com/office/drawing/2014/main" id="{23D97D8B-CFC5-431A-AA32-93C4522A6E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4233674"/>
            <a:ext cx="12192000" cy="262432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969264" y="4535424"/>
            <a:ext cx="3685032" cy="1586162"/>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400" kern="1200">
                <a:solidFill>
                  <a:schemeClr val="bg1"/>
                </a:solidFill>
                <a:latin typeface="+mj-lt"/>
                <a:ea typeface="+mj-ea"/>
                <a:cs typeface="+mj-cs"/>
              </a:rPr>
              <a:t>Flight Number vs. Orbit Type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5074920" y="4535423"/>
            <a:ext cx="4930626" cy="1586163"/>
          </a:xfrm>
          <a:prstGeom prst="rect">
            <a:avLst/>
          </a:prstGeom>
        </p:spPr>
        <p:txBody>
          <a:bodyPr vert="horz" lIns="91440" tIns="45720" rIns="91440" bIns="45720" rtlCol="0">
            <a:normAutofit/>
          </a:bodyPr>
          <a:lstStyle/>
          <a:p>
            <a:pPr>
              <a:spcBef>
                <a:spcPts val="1400"/>
              </a:spcBef>
            </a:pPr>
            <a:r>
              <a:rPr lang="en-US" sz="2000">
                <a:solidFill>
                  <a:schemeClr val="bg1"/>
                </a:solidFill>
              </a:rPr>
              <a:t>Flight number vs. Orbit type</a:t>
            </a:r>
          </a:p>
          <a:p>
            <a:pPr>
              <a:spcBef>
                <a:spcPts val="1400"/>
              </a:spcBef>
            </a:pPr>
            <a:endParaRPr lang="en-US" sz="2000">
              <a:solidFill>
                <a:schemeClr val="bg1"/>
              </a:solidFill>
            </a:endParaRPr>
          </a:p>
        </p:txBody>
      </p:sp>
      <p:grpSp>
        <p:nvGrpSpPr>
          <p:cNvPr id="15" name="Group 14">
            <a:extLst>
              <a:ext uri="{FF2B5EF4-FFF2-40B4-BE49-F238E27FC236}">
                <a16:creationId xmlns:a16="http://schemas.microsoft.com/office/drawing/2014/main" id="{F91EAA54-AC0A-4AEF-ACE5-B1DD3DC8173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08171" y="4821439"/>
            <a:ext cx="1128382" cy="847206"/>
            <a:chOff x="8183879" y="1000124"/>
            <a:chExt cx="1562267" cy="1172973"/>
          </a:xfrm>
        </p:grpSpPr>
        <p:sp>
          <p:nvSpPr>
            <p:cNvPr id="16" name="Freeform 5">
              <a:extLst>
                <a:ext uri="{FF2B5EF4-FFF2-40B4-BE49-F238E27FC236}">
                  <a16:creationId xmlns:a16="http://schemas.microsoft.com/office/drawing/2014/main" id="{57EE6F04-B543-44E1-BA29-3DD44C5AEDF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183879" y="1348782"/>
              <a:ext cx="935037" cy="8243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17" name="Freeform 5">
              <a:extLst>
                <a:ext uri="{FF2B5EF4-FFF2-40B4-BE49-F238E27FC236}">
                  <a16:creationId xmlns:a16="http://schemas.microsoft.com/office/drawing/2014/main" id="{D5559A4F-CFAC-4ECC-B04A-670D559B960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983979" y="1000124"/>
              <a:ext cx="762167" cy="6719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11146536" y="6035040"/>
            <a:ext cx="548640" cy="548640"/>
          </a:xfrm>
          <a:prstGeom prst="ellipse">
            <a:avLst/>
          </a:prstGeom>
          <a:solidFill>
            <a:schemeClr val="bg1">
              <a:alpha val="80000"/>
            </a:schemeClr>
          </a:solidFill>
        </p:spPr>
        <p:txBody>
          <a:bodyPr vert="horz" lIns="91440" tIns="45720" rIns="91440" bIns="45720" rtlCol="0" anchor="ctr">
            <a:normAutofit/>
          </a:bodyPr>
          <a:lstStyle/>
          <a:p>
            <a:pPr algn="ctr">
              <a:spcAft>
                <a:spcPts val="600"/>
              </a:spcAft>
            </a:pPr>
            <a:fld id="{5075537C-CA84-1446-933C-8E9D027F9201}" type="slidenum">
              <a:rPr lang="en-US" sz="1200">
                <a:solidFill>
                  <a:schemeClr val="tx1"/>
                </a:solidFill>
                <a:latin typeface="+mn-lt"/>
              </a:rPr>
              <a:pPr algn="ctr">
                <a:spcAft>
                  <a:spcPts val="600"/>
                </a:spcAft>
              </a:pPr>
              <a:t>20</a:t>
            </a:fld>
            <a:endParaRPr lang="en-US" sz="1200">
              <a:solidFill>
                <a:schemeClr val="tx1"/>
              </a:solidFill>
              <a:latin typeface="+mn-lt"/>
            </a:endParaRPr>
          </a:p>
        </p:txBody>
      </p:sp>
    </p:spTree>
    <p:extLst>
      <p:ext uri="{BB962C8B-B14F-4D97-AF65-F5344CB8AC3E}">
        <p14:creationId xmlns:p14="http://schemas.microsoft.com/office/powerpoint/2010/main" val="11067275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EFFF4A2-EB01-4738-9824-8D9A72A51B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BA31AB13-A9CB-4D59-B3BA-C6A298F0471E}"/>
              </a:ext>
            </a:extLst>
          </p:cNvPr>
          <p:cNvPicPr>
            <a:picLocks noChangeAspect="1"/>
          </p:cNvPicPr>
          <p:nvPr/>
        </p:nvPicPr>
        <p:blipFill>
          <a:blip r:embed="rId2"/>
          <a:stretch>
            <a:fillRect/>
          </a:stretch>
        </p:blipFill>
        <p:spPr>
          <a:xfrm>
            <a:off x="643467" y="662411"/>
            <a:ext cx="10898562" cy="3242323"/>
          </a:xfrm>
          <a:prstGeom prst="rect">
            <a:avLst/>
          </a:prstGeom>
        </p:spPr>
      </p:pic>
      <p:sp>
        <p:nvSpPr>
          <p:cNvPr id="13" name="Rectangle 12">
            <a:extLst>
              <a:ext uri="{FF2B5EF4-FFF2-40B4-BE49-F238E27FC236}">
                <a16:creationId xmlns:a16="http://schemas.microsoft.com/office/drawing/2014/main" id="{23D97D8B-CFC5-431A-AA32-93C4522A6E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4233674"/>
            <a:ext cx="12192000" cy="262432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969264" y="4535424"/>
            <a:ext cx="3685032" cy="1586162"/>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400" kern="1200">
                <a:solidFill>
                  <a:schemeClr val="bg1"/>
                </a:solidFill>
                <a:latin typeface="+mj-lt"/>
                <a:ea typeface="+mj-ea"/>
                <a:cs typeface="+mj-cs"/>
              </a:rPr>
              <a:t>Payload vs. Orbit Type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5074920" y="4535423"/>
            <a:ext cx="4930626" cy="1586163"/>
          </a:xfrm>
          <a:prstGeom prst="rect">
            <a:avLst/>
          </a:prstGeom>
        </p:spPr>
        <p:txBody>
          <a:bodyPr vert="horz" lIns="91440" tIns="45720" rIns="91440" bIns="45720" rtlCol="0">
            <a:normAutofit/>
          </a:bodyPr>
          <a:lstStyle/>
          <a:p>
            <a:pPr>
              <a:spcBef>
                <a:spcPts val="1400"/>
              </a:spcBef>
            </a:pPr>
            <a:r>
              <a:rPr lang="en-US" sz="2000">
                <a:solidFill>
                  <a:schemeClr val="bg1"/>
                </a:solidFill>
              </a:rPr>
              <a:t>payload vs. orbit type</a:t>
            </a:r>
          </a:p>
          <a:p>
            <a:pPr>
              <a:spcBef>
                <a:spcPts val="1400"/>
              </a:spcBef>
            </a:pPr>
            <a:endParaRPr lang="en-US" sz="2000">
              <a:solidFill>
                <a:schemeClr val="bg1"/>
              </a:solidFill>
            </a:endParaRPr>
          </a:p>
        </p:txBody>
      </p:sp>
      <p:grpSp>
        <p:nvGrpSpPr>
          <p:cNvPr id="15" name="Group 14">
            <a:extLst>
              <a:ext uri="{FF2B5EF4-FFF2-40B4-BE49-F238E27FC236}">
                <a16:creationId xmlns:a16="http://schemas.microsoft.com/office/drawing/2014/main" id="{F91EAA54-AC0A-4AEF-ACE5-B1DD3DC8173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08171" y="4821439"/>
            <a:ext cx="1128382" cy="847206"/>
            <a:chOff x="8183879" y="1000124"/>
            <a:chExt cx="1562267" cy="1172973"/>
          </a:xfrm>
        </p:grpSpPr>
        <p:sp>
          <p:nvSpPr>
            <p:cNvPr id="16" name="Freeform 5">
              <a:extLst>
                <a:ext uri="{FF2B5EF4-FFF2-40B4-BE49-F238E27FC236}">
                  <a16:creationId xmlns:a16="http://schemas.microsoft.com/office/drawing/2014/main" id="{57EE6F04-B543-44E1-BA29-3DD44C5AEDF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183879" y="1348782"/>
              <a:ext cx="935037" cy="8243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17" name="Freeform 5">
              <a:extLst>
                <a:ext uri="{FF2B5EF4-FFF2-40B4-BE49-F238E27FC236}">
                  <a16:creationId xmlns:a16="http://schemas.microsoft.com/office/drawing/2014/main" id="{D5559A4F-CFAC-4ECC-B04A-670D559B960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983979" y="1000124"/>
              <a:ext cx="762167" cy="6719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11146536" y="6035040"/>
            <a:ext cx="548640" cy="548640"/>
          </a:xfrm>
          <a:prstGeom prst="ellipse">
            <a:avLst/>
          </a:prstGeom>
          <a:solidFill>
            <a:schemeClr val="bg1">
              <a:alpha val="80000"/>
            </a:schemeClr>
          </a:solidFill>
        </p:spPr>
        <p:txBody>
          <a:bodyPr vert="horz" lIns="91440" tIns="45720" rIns="91440" bIns="45720" rtlCol="0" anchor="ctr">
            <a:normAutofit/>
          </a:bodyPr>
          <a:lstStyle/>
          <a:p>
            <a:pPr algn="ctr">
              <a:spcAft>
                <a:spcPts val="600"/>
              </a:spcAft>
            </a:pPr>
            <a:fld id="{5075537C-CA84-1446-933C-8E9D027F9201}" type="slidenum">
              <a:rPr lang="en-US" sz="1200">
                <a:solidFill>
                  <a:schemeClr val="tx1"/>
                </a:solidFill>
                <a:latin typeface="+mn-lt"/>
              </a:rPr>
              <a:pPr algn="ctr">
                <a:spcAft>
                  <a:spcPts val="600"/>
                </a:spcAft>
              </a:pPr>
              <a:t>21</a:t>
            </a:fld>
            <a:endParaRPr lang="en-US" sz="1200">
              <a:solidFill>
                <a:schemeClr val="tx1"/>
              </a:solidFill>
              <a:latin typeface="+mn-lt"/>
            </a:endParaRPr>
          </a:p>
        </p:txBody>
      </p:sp>
    </p:spTree>
    <p:extLst>
      <p:ext uri="{BB962C8B-B14F-4D97-AF65-F5344CB8AC3E}">
        <p14:creationId xmlns:p14="http://schemas.microsoft.com/office/powerpoint/2010/main" val="31453405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EFFF4A2-EB01-4738-9824-8D9A72A51B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6F2DAFAF-6ABE-443F-8713-B69B85797D66}"/>
              </a:ext>
            </a:extLst>
          </p:cNvPr>
          <p:cNvPicPr>
            <a:picLocks noChangeAspect="1"/>
          </p:cNvPicPr>
          <p:nvPr/>
        </p:nvPicPr>
        <p:blipFill>
          <a:blip r:embed="rId2"/>
          <a:stretch>
            <a:fillRect/>
          </a:stretch>
        </p:blipFill>
        <p:spPr>
          <a:xfrm>
            <a:off x="3252738" y="643467"/>
            <a:ext cx="5680020" cy="3280212"/>
          </a:xfrm>
          <a:prstGeom prst="rect">
            <a:avLst/>
          </a:prstGeom>
        </p:spPr>
      </p:pic>
      <p:sp>
        <p:nvSpPr>
          <p:cNvPr id="13" name="Rectangle 12">
            <a:extLst>
              <a:ext uri="{FF2B5EF4-FFF2-40B4-BE49-F238E27FC236}">
                <a16:creationId xmlns:a16="http://schemas.microsoft.com/office/drawing/2014/main" id="{23D97D8B-CFC5-431A-AA32-93C4522A6E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4233674"/>
            <a:ext cx="12192000" cy="262432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969264" y="4535424"/>
            <a:ext cx="3685032" cy="1586162"/>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400" kern="1200">
                <a:solidFill>
                  <a:schemeClr val="bg1"/>
                </a:solidFill>
                <a:latin typeface="+mj-lt"/>
                <a:ea typeface="+mj-ea"/>
                <a:cs typeface="+mj-cs"/>
              </a:rPr>
              <a:t>Launch Success Yearly Trend</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5074920" y="4535423"/>
            <a:ext cx="4930626" cy="1586163"/>
          </a:xfrm>
          <a:prstGeom prst="rect">
            <a:avLst/>
          </a:prstGeom>
        </p:spPr>
        <p:txBody>
          <a:bodyPr vert="horz" lIns="91440" tIns="45720" rIns="91440" bIns="45720" rtlCol="0">
            <a:normAutofit/>
          </a:bodyPr>
          <a:lstStyle/>
          <a:p>
            <a:pPr>
              <a:spcBef>
                <a:spcPts val="1400"/>
              </a:spcBef>
            </a:pPr>
            <a:r>
              <a:rPr lang="en-US" sz="2000">
                <a:solidFill>
                  <a:schemeClr val="bg1"/>
                </a:solidFill>
              </a:rPr>
              <a:t>Yearly average success rate</a:t>
            </a:r>
          </a:p>
          <a:p>
            <a:pPr>
              <a:spcBef>
                <a:spcPts val="1400"/>
              </a:spcBef>
            </a:pPr>
            <a:endParaRPr lang="en-US" sz="2000">
              <a:solidFill>
                <a:schemeClr val="bg1"/>
              </a:solidFill>
            </a:endParaRPr>
          </a:p>
        </p:txBody>
      </p:sp>
      <p:grpSp>
        <p:nvGrpSpPr>
          <p:cNvPr id="15" name="Group 14">
            <a:extLst>
              <a:ext uri="{FF2B5EF4-FFF2-40B4-BE49-F238E27FC236}">
                <a16:creationId xmlns:a16="http://schemas.microsoft.com/office/drawing/2014/main" id="{F91EAA54-AC0A-4AEF-ACE5-B1DD3DC8173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08171" y="4821439"/>
            <a:ext cx="1128382" cy="847206"/>
            <a:chOff x="8183879" y="1000124"/>
            <a:chExt cx="1562267" cy="1172973"/>
          </a:xfrm>
        </p:grpSpPr>
        <p:sp>
          <p:nvSpPr>
            <p:cNvPr id="16" name="Freeform 5">
              <a:extLst>
                <a:ext uri="{FF2B5EF4-FFF2-40B4-BE49-F238E27FC236}">
                  <a16:creationId xmlns:a16="http://schemas.microsoft.com/office/drawing/2014/main" id="{57EE6F04-B543-44E1-BA29-3DD44C5AEDF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183879" y="1348782"/>
              <a:ext cx="935037" cy="8243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17" name="Freeform 5">
              <a:extLst>
                <a:ext uri="{FF2B5EF4-FFF2-40B4-BE49-F238E27FC236}">
                  <a16:creationId xmlns:a16="http://schemas.microsoft.com/office/drawing/2014/main" id="{D5559A4F-CFAC-4ECC-B04A-670D559B960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983979" y="1000124"/>
              <a:ext cx="762167" cy="6719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11146536" y="6035040"/>
            <a:ext cx="548640" cy="548640"/>
          </a:xfrm>
          <a:prstGeom prst="ellipse">
            <a:avLst/>
          </a:prstGeom>
          <a:solidFill>
            <a:schemeClr val="bg1">
              <a:alpha val="80000"/>
            </a:schemeClr>
          </a:solidFill>
        </p:spPr>
        <p:txBody>
          <a:bodyPr vert="horz" lIns="91440" tIns="45720" rIns="91440" bIns="45720" rtlCol="0" anchor="ctr">
            <a:normAutofit/>
          </a:bodyPr>
          <a:lstStyle/>
          <a:p>
            <a:pPr algn="ctr">
              <a:spcAft>
                <a:spcPts val="600"/>
              </a:spcAft>
            </a:pPr>
            <a:fld id="{5075537C-CA84-1446-933C-8E9D027F9201}" type="slidenum">
              <a:rPr lang="en-US" sz="1200">
                <a:solidFill>
                  <a:schemeClr val="tx1"/>
                </a:solidFill>
                <a:latin typeface="+mn-lt"/>
              </a:rPr>
              <a:pPr algn="ctr">
                <a:spcAft>
                  <a:spcPts val="600"/>
                </a:spcAft>
              </a:pPr>
              <a:t>22</a:t>
            </a:fld>
            <a:endParaRPr lang="en-US" sz="1200">
              <a:solidFill>
                <a:schemeClr val="tx1"/>
              </a:solidFill>
              <a:latin typeface="+mn-lt"/>
            </a:endParaRPr>
          </a:p>
        </p:txBody>
      </p:sp>
    </p:spTree>
    <p:extLst>
      <p:ext uri="{BB962C8B-B14F-4D97-AF65-F5344CB8AC3E}">
        <p14:creationId xmlns:p14="http://schemas.microsoft.com/office/powerpoint/2010/main" val="7065944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E30408B7-02B2-4EC4-8EE8-B53E74642A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FC117A00-E1E3-4C50-9444-14FB2BC778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4233674"/>
            <a:ext cx="12192000" cy="262432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965200" y="4428318"/>
            <a:ext cx="8508512" cy="127407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6000" kern="1200">
                <a:solidFill>
                  <a:schemeClr val="bg1"/>
                </a:solidFill>
                <a:latin typeface="+mj-lt"/>
                <a:ea typeface="+mj-ea"/>
                <a:cs typeface="+mj-cs"/>
              </a:rPr>
              <a:t>All Launch Site Names</a:t>
            </a:r>
          </a:p>
        </p:txBody>
      </p:sp>
      <p:pic>
        <p:nvPicPr>
          <p:cNvPr id="8" name="Picture 7">
            <a:extLst>
              <a:ext uri="{FF2B5EF4-FFF2-40B4-BE49-F238E27FC236}">
                <a16:creationId xmlns:a16="http://schemas.microsoft.com/office/drawing/2014/main" id="{F806B1BD-4053-4AA1-AC0E-8A0A7F62B563}"/>
              </a:ext>
            </a:extLst>
          </p:cNvPr>
          <p:cNvPicPr>
            <a:picLocks noChangeAspect="1"/>
          </p:cNvPicPr>
          <p:nvPr/>
        </p:nvPicPr>
        <p:blipFill>
          <a:blip r:embed="rId2"/>
          <a:stretch>
            <a:fillRect/>
          </a:stretch>
        </p:blipFill>
        <p:spPr>
          <a:xfrm>
            <a:off x="2636306" y="643467"/>
            <a:ext cx="6919390" cy="3280212"/>
          </a:xfrm>
          <a:prstGeom prst="rect">
            <a:avLst/>
          </a:prstGeom>
        </p:spPr>
      </p:pic>
      <p:grpSp>
        <p:nvGrpSpPr>
          <p:cNvPr id="17" name="Group 16">
            <a:extLst>
              <a:ext uri="{FF2B5EF4-FFF2-40B4-BE49-F238E27FC236}">
                <a16:creationId xmlns:a16="http://schemas.microsoft.com/office/drawing/2014/main" id="{3CA30F3A-949D-4014-A5BD-809F81E8413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08171" y="4641753"/>
            <a:ext cx="1128382" cy="847206"/>
            <a:chOff x="8183879" y="1000124"/>
            <a:chExt cx="1562267" cy="1172973"/>
          </a:xfrm>
        </p:grpSpPr>
        <p:sp>
          <p:nvSpPr>
            <p:cNvPr id="18" name="Freeform 5">
              <a:extLst>
                <a:ext uri="{FF2B5EF4-FFF2-40B4-BE49-F238E27FC236}">
                  <a16:creationId xmlns:a16="http://schemas.microsoft.com/office/drawing/2014/main" id="{A486C148-F247-4847-8096-6992A8A977A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183879" y="1348782"/>
              <a:ext cx="935037" cy="8243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19" name="Freeform 5">
              <a:extLst>
                <a:ext uri="{FF2B5EF4-FFF2-40B4-BE49-F238E27FC236}">
                  <a16:creationId xmlns:a16="http://schemas.microsoft.com/office/drawing/2014/main" id="{F05C5920-B89E-417C-9583-B3DC913ADD7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983979" y="1000124"/>
              <a:ext cx="762167" cy="6719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11146536" y="6035040"/>
            <a:ext cx="548640" cy="548640"/>
          </a:xfrm>
          <a:prstGeom prst="ellipse">
            <a:avLst/>
          </a:prstGeom>
          <a:solidFill>
            <a:schemeClr val="bg1">
              <a:alpha val="80000"/>
            </a:schemeClr>
          </a:solidFill>
        </p:spPr>
        <p:txBody>
          <a:bodyPr vert="horz" lIns="91440" tIns="45720" rIns="91440" bIns="45720" rtlCol="0" anchor="ctr">
            <a:normAutofit/>
          </a:bodyPr>
          <a:lstStyle/>
          <a:p>
            <a:pPr algn="ctr">
              <a:spcAft>
                <a:spcPts val="600"/>
              </a:spcAft>
            </a:pPr>
            <a:fld id="{5075537C-CA84-1446-933C-8E9D027F9201}" type="slidenum">
              <a:rPr lang="en-US" sz="1200">
                <a:solidFill>
                  <a:schemeClr val="tx1"/>
                </a:solidFill>
                <a:latin typeface="+mn-lt"/>
              </a:rPr>
              <a:pPr algn="ctr">
                <a:spcAft>
                  <a:spcPts val="600"/>
                </a:spcAft>
              </a:pPr>
              <a:t>23</a:t>
            </a:fld>
            <a:endParaRPr lang="en-US" sz="1200">
              <a:solidFill>
                <a:schemeClr val="tx1"/>
              </a:solidFill>
              <a:latin typeface="+mn-lt"/>
            </a:endParaRPr>
          </a:p>
        </p:txBody>
      </p:sp>
    </p:spTree>
    <p:extLst>
      <p:ext uri="{BB962C8B-B14F-4D97-AF65-F5344CB8AC3E}">
        <p14:creationId xmlns:p14="http://schemas.microsoft.com/office/powerpoint/2010/main" val="27278509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E30408B7-02B2-4EC4-8EE8-B53E74642A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C117A00-E1E3-4C50-9444-14FB2BC778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4233674"/>
            <a:ext cx="12192000" cy="262432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965200" y="4428318"/>
            <a:ext cx="8508512" cy="127407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200" kern="1200">
                <a:solidFill>
                  <a:schemeClr val="bg1"/>
                </a:solidFill>
                <a:latin typeface="+mj-lt"/>
                <a:ea typeface="+mj-ea"/>
                <a:cs typeface="+mj-cs"/>
              </a:rPr>
              <a:t>Launch Site Names Begin with 'CCA'</a:t>
            </a:r>
          </a:p>
        </p:txBody>
      </p:sp>
      <p:pic>
        <p:nvPicPr>
          <p:cNvPr id="6" name="Picture 5">
            <a:extLst>
              <a:ext uri="{FF2B5EF4-FFF2-40B4-BE49-F238E27FC236}">
                <a16:creationId xmlns:a16="http://schemas.microsoft.com/office/drawing/2014/main" id="{2CAC9C25-F1C8-4B23-B587-BF5E743B28F1}"/>
              </a:ext>
            </a:extLst>
          </p:cNvPr>
          <p:cNvPicPr>
            <a:picLocks noChangeAspect="1"/>
          </p:cNvPicPr>
          <p:nvPr/>
        </p:nvPicPr>
        <p:blipFill>
          <a:blip r:embed="rId2"/>
          <a:stretch>
            <a:fillRect/>
          </a:stretch>
        </p:blipFill>
        <p:spPr>
          <a:xfrm>
            <a:off x="965201" y="654545"/>
            <a:ext cx="10261600" cy="3258056"/>
          </a:xfrm>
          <a:prstGeom prst="rect">
            <a:avLst/>
          </a:prstGeom>
        </p:spPr>
      </p:pic>
      <p:grpSp>
        <p:nvGrpSpPr>
          <p:cNvPr id="15" name="Group 14">
            <a:extLst>
              <a:ext uri="{FF2B5EF4-FFF2-40B4-BE49-F238E27FC236}">
                <a16:creationId xmlns:a16="http://schemas.microsoft.com/office/drawing/2014/main" id="{3CA30F3A-949D-4014-A5BD-809F81E8413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08171" y="4641753"/>
            <a:ext cx="1128382" cy="847206"/>
            <a:chOff x="8183879" y="1000124"/>
            <a:chExt cx="1562267" cy="1172973"/>
          </a:xfrm>
        </p:grpSpPr>
        <p:sp>
          <p:nvSpPr>
            <p:cNvPr id="16" name="Freeform 5">
              <a:extLst>
                <a:ext uri="{FF2B5EF4-FFF2-40B4-BE49-F238E27FC236}">
                  <a16:creationId xmlns:a16="http://schemas.microsoft.com/office/drawing/2014/main" id="{A486C148-F247-4847-8096-6992A8A977A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183879" y="1348782"/>
              <a:ext cx="935037" cy="8243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17" name="Freeform 5">
              <a:extLst>
                <a:ext uri="{FF2B5EF4-FFF2-40B4-BE49-F238E27FC236}">
                  <a16:creationId xmlns:a16="http://schemas.microsoft.com/office/drawing/2014/main" id="{F05C5920-B89E-417C-9583-B3DC913ADD7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983979" y="1000124"/>
              <a:ext cx="762167" cy="6719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11146536" y="6035040"/>
            <a:ext cx="548640" cy="548640"/>
          </a:xfrm>
          <a:prstGeom prst="ellipse">
            <a:avLst/>
          </a:prstGeom>
          <a:solidFill>
            <a:schemeClr val="bg1">
              <a:alpha val="80000"/>
            </a:schemeClr>
          </a:solidFill>
        </p:spPr>
        <p:txBody>
          <a:bodyPr vert="horz" lIns="91440" tIns="45720" rIns="91440" bIns="45720" rtlCol="0" anchor="ctr">
            <a:normAutofit/>
          </a:bodyPr>
          <a:lstStyle/>
          <a:p>
            <a:pPr algn="ctr">
              <a:spcAft>
                <a:spcPts val="600"/>
              </a:spcAft>
            </a:pPr>
            <a:fld id="{5075537C-CA84-1446-933C-8E9D027F9201}" type="slidenum">
              <a:rPr lang="en-US" sz="1200">
                <a:solidFill>
                  <a:schemeClr val="tx1"/>
                </a:solidFill>
                <a:latin typeface="+mn-lt"/>
              </a:rPr>
              <a:pPr algn="ctr">
                <a:spcAft>
                  <a:spcPts val="600"/>
                </a:spcAft>
              </a:pPr>
              <a:t>24</a:t>
            </a:fld>
            <a:endParaRPr lang="en-US" sz="1200">
              <a:solidFill>
                <a:schemeClr val="tx1"/>
              </a:solidFill>
              <a:latin typeface="+mn-lt"/>
            </a:endParaRPr>
          </a:p>
        </p:txBody>
      </p:sp>
    </p:spTree>
    <p:extLst>
      <p:ext uri="{BB962C8B-B14F-4D97-AF65-F5344CB8AC3E}">
        <p14:creationId xmlns:p14="http://schemas.microsoft.com/office/powerpoint/2010/main" val="17947386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E30408B7-02B2-4EC4-8EE8-B53E74642A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C117A00-E1E3-4C50-9444-14FB2BC778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4233674"/>
            <a:ext cx="12192000" cy="262432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965200" y="4428318"/>
            <a:ext cx="8508512" cy="127407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6000" kern="1200">
                <a:solidFill>
                  <a:schemeClr val="bg1"/>
                </a:solidFill>
                <a:latin typeface="+mj-lt"/>
                <a:ea typeface="+mj-ea"/>
                <a:cs typeface="+mj-cs"/>
              </a:rPr>
              <a:t>Total Payload Mass</a:t>
            </a:r>
          </a:p>
        </p:txBody>
      </p:sp>
      <p:pic>
        <p:nvPicPr>
          <p:cNvPr id="6" name="Picture 5">
            <a:extLst>
              <a:ext uri="{FF2B5EF4-FFF2-40B4-BE49-F238E27FC236}">
                <a16:creationId xmlns:a16="http://schemas.microsoft.com/office/drawing/2014/main" id="{C37C3583-0C6D-488B-BF46-7BF44E17351A}"/>
              </a:ext>
            </a:extLst>
          </p:cNvPr>
          <p:cNvPicPr>
            <a:picLocks noChangeAspect="1"/>
          </p:cNvPicPr>
          <p:nvPr/>
        </p:nvPicPr>
        <p:blipFill>
          <a:blip r:embed="rId2"/>
          <a:stretch>
            <a:fillRect/>
          </a:stretch>
        </p:blipFill>
        <p:spPr>
          <a:xfrm>
            <a:off x="965201" y="1385684"/>
            <a:ext cx="10261600" cy="1795778"/>
          </a:xfrm>
          <a:prstGeom prst="rect">
            <a:avLst/>
          </a:prstGeom>
        </p:spPr>
      </p:pic>
      <p:grpSp>
        <p:nvGrpSpPr>
          <p:cNvPr id="15" name="Group 14">
            <a:extLst>
              <a:ext uri="{FF2B5EF4-FFF2-40B4-BE49-F238E27FC236}">
                <a16:creationId xmlns:a16="http://schemas.microsoft.com/office/drawing/2014/main" id="{3CA30F3A-949D-4014-A5BD-809F81E8413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08171" y="4641753"/>
            <a:ext cx="1128382" cy="847206"/>
            <a:chOff x="8183879" y="1000124"/>
            <a:chExt cx="1562267" cy="1172973"/>
          </a:xfrm>
        </p:grpSpPr>
        <p:sp>
          <p:nvSpPr>
            <p:cNvPr id="16" name="Freeform 5">
              <a:extLst>
                <a:ext uri="{FF2B5EF4-FFF2-40B4-BE49-F238E27FC236}">
                  <a16:creationId xmlns:a16="http://schemas.microsoft.com/office/drawing/2014/main" id="{A486C148-F247-4847-8096-6992A8A977A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183879" y="1348782"/>
              <a:ext cx="935037" cy="8243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17" name="Freeform 5">
              <a:extLst>
                <a:ext uri="{FF2B5EF4-FFF2-40B4-BE49-F238E27FC236}">
                  <a16:creationId xmlns:a16="http://schemas.microsoft.com/office/drawing/2014/main" id="{F05C5920-B89E-417C-9583-B3DC913ADD7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983979" y="1000124"/>
              <a:ext cx="762167" cy="6719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11146536" y="6035040"/>
            <a:ext cx="548640" cy="548640"/>
          </a:xfrm>
          <a:prstGeom prst="ellipse">
            <a:avLst/>
          </a:prstGeom>
          <a:solidFill>
            <a:schemeClr val="bg1">
              <a:alpha val="80000"/>
            </a:schemeClr>
          </a:solidFill>
        </p:spPr>
        <p:txBody>
          <a:bodyPr vert="horz" lIns="91440" tIns="45720" rIns="91440" bIns="45720" rtlCol="0" anchor="ctr">
            <a:normAutofit/>
          </a:bodyPr>
          <a:lstStyle/>
          <a:p>
            <a:pPr algn="ctr">
              <a:spcAft>
                <a:spcPts val="600"/>
              </a:spcAft>
            </a:pPr>
            <a:fld id="{5075537C-CA84-1446-933C-8E9D027F9201}" type="slidenum">
              <a:rPr lang="en-US" sz="1200">
                <a:solidFill>
                  <a:schemeClr val="tx1"/>
                </a:solidFill>
                <a:latin typeface="+mn-lt"/>
              </a:rPr>
              <a:pPr algn="ctr">
                <a:spcAft>
                  <a:spcPts val="600"/>
                </a:spcAft>
              </a:pPr>
              <a:t>25</a:t>
            </a:fld>
            <a:endParaRPr lang="en-US" sz="1200">
              <a:solidFill>
                <a:schemeClr val="tx1"/>
              </a:solidFill>
              <a:latin typeface="+mn-lt"/>
            </a:endParaRPr>
          </a:p>
        </p:txBody>
      </p:sp>
    </p:spTree>
    <p:extLst>
      <p:ext uri="{BB962C8B-B14F-4D97-AF65-F5344CB8AC3E}">
        <p14:creationId xmlns:p14="http://schemas.microsoft.com/office/powerpoint/2010/main" val="40100147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E30408B7-02B2-4EC4-8EE8-B53E74642A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C117A00-E1E3-4C50-9444-14FB2BC778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4233674"/>
            <a:ext cx="12192000" cy="262432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965200" y="4428318"/>
            <a:ext cx="8508512" cy="127407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700" kern="1200">
                <a:solidFill>
                  <a:schemeClr val="bg1"/>
                </a:solidFill>
                <a:latin typeface="+mj-lt"/>
                <a:ea typeface="+mj-ea"/>
                <a:cs typeface="+mj-cs"/>
              </a:rPr>
              <a:t>Average Payload Mass by F9 v1.1</a:t>
            </a:r>
          </a:p>
        </p:txBody>
      </p:sp>
      <p:pic>
        <p:nvPicPr>
          <p:cNvPr id="6" name="Picture 5">
            <a:extLst>
              <a:ext uri="{FF2B5EF4-FFF2-40B4-BE49-F238E27FC236}">
                <a16:creationId xmlns:a16="http://schemas.microsoft.com/office/drawing/2014/main" id="{02F3F06E-1DE8-434A-8FF3-2C015864D2D3}"/>
              </a:ext>
            </a:extLst>
          </p:cNvPr>
          <p:cNvPicPr>
            <a:picLocks noChangeAspect="1"/>
          </p:cNvPicPr>
          <p:nvPr/>
        </p:nvPicPr>
        <p:blipFill>
          <a:blip r:embed="rId2"/>
          <a:stretch>
            <a:fillRect/>
          </a:stretch>
        </p:blipFill>
        <p:spPr>
          <a:xfrm>
            <a:off x="965201" y="1488299"/>
            <a:ext cx="10261600" cy="1590548"/>
          </a:xfrm>
          <a:prstGeom prst="rect">
            <a:avLst/>
          </a:prstGeom>
        </p:spPr>
      </p:pic>
      <p:grpSp>
        <p:nvGrpSpPr>
          <p:cNvPr id="15" name="Group 14">
            <a:extLst>
              <a:ext uri="{FF2B5EF4-FFF2-40B4-BE49-F238E27FC236}">
                <a16:creationId xmlns:a16="http://schemas.microsoft.com/office/drawing/2014/main" id="{3CA30F3A-949D-4014-A5BD-809F81E8413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08171" y="4641753"/>
            <a:ext cx="1128382" cy="847206"/>
            <a:chOff x="8183879" y="1000124"/>
            <a:chExt cx="1562267" cy="1172973"/>
          </a:xfrm>
        </p:grpSpPr>
        <p:sp>
          <p:nvSpPr>
            <p:cNvPr id="16" name="Freeform 5">
              <a:extLst>
                <a:ext uri="{FF2B5EF4-FFF2-40B4-BE49-F238E27FC236}">
                  <a16:creationId xmlns:a16="http://schemas.microsoft.com/office/drawing/2014/main" id="{A486C148-F247-4847-8096-6992A8A977A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183879" y="1348782"/>
              <a:ext cx="935037" cy="8243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17" name="Freeform 5">
              <a:extLst>
                <a:ext uri="{FF2B5EF4-FFF2-40B4-BE49-F238E27FC236}">
                  <a16:creationId xmlns:a16="http://schemas.microsoft.com/office/drawing/2014/main" id="{F05C5920-B89E-417C-9583-B3DC913ADD7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983979" y="1000124"/>
              <a:ext cx="762167" cy="6719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11146536" y="6035040"/>
            <a:ext cx="548640" cy="548640"/>
          </a:xfrm>
          <a:prstGeom prst="ellipse">
            <a:avLst/>
          </a:prstGeom>
          <a:solidFill>
            <a:schemeClr val="bg1">
              <a:alpha val="80000"/>
            </a:schemeClr>
          </a:solidFill>
        </p:spPr>
        <p:txBody>
          <a:bodyPr vert="horz" lIns="91440" tIns="45720" rIns="91440" bIns="45720" rtlCol="0" anchor="ctr">
            <a:normAutofit/>
          </a:bodyPr>
          <a:lstStyle/>
          <a:p>
            <a:pPr algn="ctr">
              <a:spcAft>
                <a:spcPts val="600"/>
              </a:spcAft>
            </a:pPr>
            <a:fld id="{5075537C-CA84-1446-933C-8E9D027F9201}" type="slidenum">
              <a:rPr lang="en-US" sz="1200">
                <a:solidFill>
                  <a:schemeClr val="tx1"/>
                </a:solidFill>
                <a:latin typeface="+mn-lt"/>
              </a:rPr>
              <a:pPr algn="ctr">
                <a:spcAft>
                  <a:spcPts val="600"/>
                </a:spcAft>
              </a:pPr>
              <a:t>26</a:t>
            </a:fld>
            <a:endParaRPr lang="en-US" sz="1200">
              <a:solidFill>
                <a:schemeClr val="tx1"/>
              </a:solidFill>
              <a:latin typeface="+mn-lt"/>
            </a:endParaRPr>
          </a:p>
        </p:txBody>
      </p:sp>
    </p:spTree>
    <p:extLst>
      <p:ext uri="{BB962C8B-B14F-4D97-AF65-F5344CB8AC3E}">
        <p14:creationId xmlns:p14="http://schemas.microsoft.com/office/powerpoint/2010/main" val="27355605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E30408B7-02B2-4EC4-8EE8-B53E74642A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C117A00-E1E3-4C50-9444-14FB2BC778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4233674"/>
            <a:ext cx="12192000" cy="262432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965200" y="4428318"/>
            <a:ext cx="8508512" cy="127407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200" kern="1200">
                <a:solidFill>
                  <a:schemeClr val="bg1"/>
                </a:solidFill>
                <a:latin typeface="+mj-lt"/>
                <a:ea typeface="+mj-ea"/>
                <a:cs typeface="+mj-cs"/>
              </a:rPr>
              <a:t>First Successful Ground Landing Date</a:t>
            </a:r>
          </a:p>
        </p:txBody>
      </p:sp>
      <p:pic>
        <p:nvPicPr>
          <p:cNvPr id="6" name="Picture 5">
            <a:extLst>
              <a:ext uri="{FF2B5EF4-FFF2-40B4-BE49-F238E27FC236}">
                <a16:creationId xmlns:a16="http://schemas.microsoft.com/office/drawing/2014/main" id="{5F1D1E32-166A-403F-B39A-B45F3294439C}"/>
              </a:ext>
            </a:extLst>
          </p:cNvPr>
          <p:cNvPicPr>
            <a:picLocks noChangeAspect="1"/>
          </p:cNvPicPr>
          <p:nvPr/>
        </p:nvPicPr>
        <p:blipFill>
          <a:blip r:embed="rId2"/>
          <a:stretch>
            <a:fillRect/>
          </a:stretch>
        </p:blipFill>
        <p:spPr>
          <a:xfrm>
            <a:off x="965201" y="1385684"/>
            <a:ext cx="10261600" cy="1795778"/>
          </a:xfrm>
          <a:prstGeom prst="rect">
            <a:avLst/>
          </a:prstGeom>
        </p:spPr>
      </p:pic>
      <p:grpSp>
        <p:nvGrpSpPr>
          <p:cNvPr id="15" name="Group 14">
            <a:extLst>
              <a:ext uri="{FF2B5EF4-FFF2-40B4-BE49-F238E27FC236}">
                <a16:creationId xmlns:a16="http://schemas.microsoft.com/office/drawing/2014/main" id="{3CA30F3A-949D-4014-A5BD-809F81E8413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08171" y="4641753"/>
            <a:ext cx="1128382" cy="847206"/>
            <a:chOff x="8183879" y="1000124"/>
            <a:chExt cx="1562267" cy="1172973"/>
          </a:xfrm>
        </p:grpSpPr>
        <p:sp>
          <p:nvSpPr>
            <p:cNvPr id="16" name="Freeform 5">
              <a:extLst>
                <a:ext uri="{FF2B5EF4-FFF2-40B4-BE49-F238E27FC236}">
                  <a16:creationId xmlns:a16="http://schemas.microsoft.com/office/drawing/2014/main" id="{A486C148-F247-4847-8096-6992A8A977A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183879" y="1348782"/>
              <a:ext cx="935037" cy="8243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17" name="Freeform 5">
              <a:extLst>
                <a:ext uri="{FF2B5EF4-FFF2-40B4-BE49-F238E27FC236}">
                  <a16:creationId xmlns:a16="http://schemas.microsoft.com/office/drawing/2014/main" id="{F05C5920-B89E-417C-9583-B3DC913ADD7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983979" y="1000124"/>
              <a:ext cx="762167" cy="6719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11146536" y="6035040"/>
            <a:ext cx="548640" cy="548640"/>
          </a:xfrm>
          <a:prstGeom prst="ellipse">
            <a:avLst/>
          </a:prstGeom>
          <a:solidFill>
            <a:schemeClr val="bg1">
              <a:alpha val="80000"/>
            </a:schemeClr>
          </a:solidFill>
        </p:spPr>
        <p:txBody>
          <a:bodyPr vert="horz" lIns="91440" tIns="45720" rIns="91440" bIns="45720" rtlCol="0" anchor="ctr">
            <a:normAutofit/>
          </a:bodyPr>
          <a:lstStyle/>
          <a:p>
            <a:pPr algn="ctr">
              <a:spcAft>
                <a:spcPts val="600"/>
              </a:spcAft>
            </a:pPr>
            <a:fld id="{5075537C-CA84-1446-933C-8E9D027F9201}" type="slidenum">
              <a:rPr lang="en-US" sz="1200">
                <a:solidFill>
                  <a:schemeClr val="tx1"/>
                </a:solidFill>
                <a:latin typeface="+mn-lt"/>
              </a:rPr>
              <a:pPr algn="ctr">
                <a:spcAft>
                  <a:spcPts val="600"/>
                </a:spcAft>
              </a:pPr>
              <a:t>27</a:t>
            </a:fld>
            <a:endParaRPr lang="en-US" sz="1200">
              <a:solidFill>
                <a:schemeClr val="tx1"/>
              </a:solidFill>
              <a:latin typeface="+mn-lt"/>
            </a:endParaRPr>
          </a:p>
        </p:txBody>
      </p:sp>
    </p:spTree>
    <p:extLst>
      <p:ext uri="{BB962C8B-B14F-4D97-AF65-F5344CB8AC3E}">
        <p14:creationId xmlns:p14="http://schemas.microsoft.com/office/powerpoint/2010/main" val="14346799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E30408B7-02B2-4EC4-8EE8-B53E74642A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FC117A00-E1E3-4C50-9444-14FB2BC778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4233674"/>
            <a:ext cx="12192000" cy="262432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965200" y="4428318"/>
            <a:ext cx="8508512" cy="127407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200" kern="1200">
                <a:solidFill>
                  <a:schemeClr val="bg1"/>
                </a:solidFill>
                <a:latin typeface="+mj-lt"/>
                <a:ea typeface="+mj-ea"/>
                <a:cs typeface="+mj-cs"/>
              </a:rPr>
              <a:t>Successful Drone Ship Landing with Payload between 4000 and 6000</a:t>
            </a:r>
          </a:p>
        </p:txBody>
      </p:sp>
      <p:pic>
        <p:nvPicPr>
          <p:cNvPr id="3" name="Picture 2">
            <a:extLst>
              <a:ext uri="{FF2B5EF4-FFF2-40B4-BE49-F238E27FC236}">
                <a16:creationId xmlns:a16="http://schemas.microsoft.com/office/drawing/2014/main" id="{1724DFBA-6AAF-4252-A34B-64A88A908A3F}"/>
              </a:ext>
            </a:extLst>
          </p:cNvPr>
          <p:cNvPicPr>
            <a:picLocks noChangeAspect="1"/>
          </p:cNvPicPr>
          <p:nvPr/>
        </p:nvPicPr>
        <p:blipFill>
          <a:blip r:embed="rId2"/>
          <a:stretch>
            <a:fillRect/>
          </a:stretch>
        </p:blipFill>
        <p:spPr>
          <a:xfrm>
            <a:off x="965201" y="872603"/>
            <a:ext cx="10261600" cy="2821939"/>
          </a:xfrm>
          <a:prstGeom prst="rect">
            <a:avLst/>
          </a:prstGeom>
        </p:spPr>
      </p:pic>
      <p:grpSp>
        <p:nvGrpSpPr>
          <p:cNvPr id="17" name="Group 16">
            <a:extLst>
              <a:ext uri="{FF2B5EF4-FFF2-40B4-BE49-F238E27FC236}">
                <a16:creationId xmlns:a16="http://schemas.microsoft.com/office/drawing/2014/main" id="{3CA30F3A-949D-4014-A5BD-809F81E8413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08171" y="4641753"/>
            <a:ext cx="1128382" cy="847206"/>
            <a:chOff x="8183879" y="1000124"/>
            <a:chExt cx="1562267" cy="1172973"/>
          </a:xfrm>
        </p:grpSpPr>
        <p:sp>
          <p:nvSpPr>
            <p:cNvPr id="18" name="Freeform 5">
              <a:extLst>
                <a:ext uri="{FF2B5EF4-FFF2-40B4-BE49-F238E27FC236}">
                  <a16:creationId xmlns:a16="http://schemas.microsoft.com/office/drawing/2014/main" id="{A486C148-F247-4847-8096-6992A8A977A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183879" y="1348782"/>
              <a:ext cx="935037" cy="8243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19" name="Freeform 5">
              <a:extLst>
                <a:ext uri="{FF2B5EF4-FFF2-40B4-BE49-F238E27FC236}">
                  <a16:creationId xmlns:a16="http://schemas.microsoft.com/office/drawing/2014/main" id="{F05C5920-B89E-417C-9583-B3DC913ADD7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983979" y="1000124"/>
              <a:ext cx="762167" cy="6719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11146536" y="6035040"/>
            <a:ext cx="548640" cy="548640"/>
          </a:xfrm>
          <a:prstGeom prst="ellipse">
            <a:avLst/>
          </a:prstGeom>
          <a:solidFill>
            <a:schemeClr val="bg1">
              <a:alpha val="80000"/>
            </a:schemeClr>
          </a:solidFill>
        </p:spPr>
        <p:txBody>
          <a:bodyPr vert="horz" lIns="91440" tIns="45720" rIns="91440" bIns="45720" rtlCol="0" anchor="ctr">
            <a:normAutofit/>
          </a:bodyPr>
          <a:lstStyle/>
          <a:p>
            <a:pPr algn="ctr">
              <a:spcAft>
                <a:spcPts val="600"/>
              </a:spcAft>
            </a:pPr>
            <a:fld id="{5075537C-CA84-1446-933C-8E9D027F9201}" type="slidenum">
              <a:rPr lang="en-US" sz="1200">
                <a:solidFill>
                  <a:schemeClr val="tx1"/>
                </a:solidFill>
                <a:latin typeface="+mn-lt"/>
              </a:rPr>
              <a:pPr algn="ctr">
                <a:spcAft>
                  <a:spcPts val="600"/>
                </a:spcAft>
              </a:pPr>
              <a:t>28</a:t>
            </a:fld>
            <a:endParaRPr lang="en-US" sz="1200">
              <a:solidFill>
                <a:schemeClr val="tx1"/>
              </a:solidFill>
              <a:latin typeface="+mn-lt"/>
            </a:endParaRPr>
          </a:p>
        </p:txBody>
      </p:sp>
    </p:spTree>
    <p:extLst>
      <p:ext uri="{BB962C8B-B14F-4D97-AF65-F5344CB8AC3E}">
        <p14:creationId xmlns:p14="http://schemas.microsoft.com/office/powerpoint/2010/main" val="6393995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E30408B7-02B2-4EC4-8EE8-B53E74642A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C117A00-E1E3-4C50-9444-14FB2BC778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4233674"/>
            <a:ext cx="12192000" cy="262432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965200" y="4428318"/>
            <a:ext cx="8508512" cy="127407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200" kern="1200">
                <a:solidFill>
                  <a:schemeClr val="bg1"/>
                </a:solidFill>
                <a:latin typeface="+mj-lt"/>
                <a:ea typeface="+mj-ea"/>
                <a:cs typeface="+mj-cs"/>
              </a:rPr>
              <a:t>Total Number of Successful and Failure Mission Outcomes</a:t>
            </a:r>
          </a:p>
        </p:txBody>
      </p:sp>
      <p:pic>
        <p:nvPicPr>
          <p:cNvPr id="6" name="Picture 5" descr="Graphical user interface, text, application&#10;&#10;Description automatically generated">
            <a:extLst>
              <a:ext uri="{FF2B5EF4-FFF2-40B4-BE49-F238E27FC236}">
                <a16:creationId xmlns:a16="http://schemas.microsoft.com/office/drawing/2014/main" id="{2C1D09E8-B86E-4BF6-B5ED-0471F48A0065}"/>
              </a:ext>
            </a:extLst>
          </p:cNvPr>
          <p:cNvPicPr>
            <a:picLocks noChangeAspect="1"/>
          </p:cNvPicPr>
          <p:nvPr/>
        </p:nvPicPr>
        <p:blipFill>
          <a:blip r:embed="rId2"/>
          <a:stretch>
            <a:fillRect/>
          </a:stretch>
        </p:blipFill>
        <p:spPr>
          <a:xfrm>
            <a:off x="965201" y="1077835"/>
            <a:ext cx="10261600" cy="2411475"/>
          </a:xfrm>
          <a:prstGeom prst="rect">
            <a:avLst/>
          </a:prstGeom>
        </p:spPr>
      </p:pic>
      <p:grpSp>
        <p:nvGrpSpPr>
          <p:cNvPr id="15" name="Group 14">
            <a:extLst>
              <a:ext uri="{FF2B5EF4-FFF2-40B4-BE49-F238E27FC236}">
                <a16:creationId xmlns:a16="http://schemas.microsoft.com/office/drawing/2014/main" id="{3CA30F3A-949D-4014-A5BD-809F81E8413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08171" y="4641753"/>
            <a:ext cx="1128382" cy="847206"/>
            <a:chOff x="8183879" y="1000124"/>
            <a:chExt cx="1562267" cy="1172973"/>
          </a:xfrm>
        </p:grpSpPr>
        <p:sp>
          <p:nvSpPr>
            <p:cNvPr id="16" name="Freeform 5">
              <a:extLst>
                <a:ext uri="{FF2B5EF4-FFF2-40B4-BE49-F238E27FC236}">
                  <a16:creationId xmlns:a16="http://schemas.microsoft.com/office/drawing/2014/main" id="{A486C148-F247-4847-8096-6992A8A977A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183879" y="1348782"/>
              <a:ext cx="935037" cy="8243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17" name="Freeform 5">
              <a:extLst>
                <a:ext uri="{FF2B5EF4-FFF2-40B4-BE49-F238E27FC236}">
                  <a16:creationId xmlns:a16="http://schemas.microsoft.com/office/drawing/2014/main" id="{F05C5920-B89E-417C-9583-B3DC913ADD7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983979" y="1000124"/>
              <a:ext cx="762167" cy="6719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11146536" y="6035040"/>
            <a:ext cx="548640" cy="548640"/>
          </a:xfrm>
          <a:prstGeom prst="ellipse">
            <a:avLst/>
          </a:prstGeom>
          <a:solidFill>
            <a:schemeClr val="bg1">
              <a:alpha val="80000"/>
            </a:schemeClr>
          </a:solidFill>
        </p:spPr>
        <p:txBody>
          <a:bodyPr vert="horz" lIns="91440" tIns="45720" rIns="91440" bIns="45720" rtlCol="0" anchor="ctr">
            <a:normAutofit/>
          </a:bodyPr>
          <a:lstStyle/>
          <a:p>
            <a:pPr algn="ctr">
              <a:spcAft>
                <a:spcPts val="600"/>
              </a:spcAft>
            </a:pPr>
            <a:fld id="{5075537C-CA84-1446-933C-8E9D027F9201}" type="slidenum">
              <a:rPr lang="en-US" sz="1200">
                <a:solidFill>
                  <a:schemeClr val="tx1"/>
                </a:solidFill>
                <a:latin typeface="+mn-lt"/>
              </a:rPr>
              <a:pPr algn="ctr">
                <a:spcAft>
                  <a:spcPts val="600"/>
                </a:spcAft>
              </a:pPr>
              <a:t>29</a:t>
            </a:fld>
            <a:endParaRPr lang="en-US" sz="1200">
              <a:solidFill>
                <a:schemeClr val="tx1"/>
              </a:solidFill>
              <a:latin typeface="+mn-lt"/>
            </a:endParaRPr>
          </a:p>
        </p:txBody>
      </p:sp>
    </p:spTree>
    <p:extLst>
      <p:ext uri="{BB962C8B-B14F-4D97-AF65-F5344CB8AC3E}">
        <p14:creationId xmlns:p14="http://schemas.microsoft.com/office/powerpoint/2010/main" val="17569726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Freeform: Shape 24">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63029" y="1012004"/>
            <a:ext cx="3416158" cy="479540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a:solidFill>
                  <a:srgbClr val="FFFFFF"/>
                </a:solidFill>
                <a:latin typeface="+mj-lt"/>
                <a:ea typeface="+mj-ea"/>
                <a:cs typeface="+mj-cs"/>
              </a:rPr>
              <a:t>Executive Summary</a:t>
            </a:r>
          </a:p>
        </p:txBody>
      </p:sp>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10726220" y="6356350"/>
            <a:ext cx="627580" cy="365125"/>
          </a:xfrm>
        </p:spPr>
        <p:txBody>
          <a:bodyPr vert="horz" lIns="91440" tIns="45720" rIns="91440" bIns="45720" rtlCol="0" anchor="ctr">
            <a:normAutofit/>
          </a:bodyPr>
          <a:lstStyle/>
          <a:p>
            <a:pPr>
              <a:spcAft>
                <a:spcPts val="600"/>
              </a:spcAft>
            </a:pPr>
            <a:fld id="{5075537C-CA84-1446-933C-8E9D027F9201}" type="slidenum">
              <a:rPr lang="en-US" sz="1200">
                <a:solidFill>
                  <a:prstClr val="black">
                    <a:tint val="75000"/>
                  </a:prstClr>
                </a:solidFill>
                <a:latin typeface="+mn-lt"/>
              </a:rPr>
              <a:pPr>
                <a:spcAft>
                  <a:spcPts val="600"/>
                </a:spcAft>
              </a:pPr>
              <a:t>3</a:t>
            </a:fld>
            <a:endParaRPr lang="en-US" sz="1200">
              <a:solidFill>
                <a:prstClr val="black">
                  <a:tint val="75000"/>
                </a:prstClr>
              </a:solidFill>
              <a:latin typeface="+mn-lt"/>
            </a:endParaRPr>
          </a:p>
        </p:txBody>
      </p:sp>
      <p:graphicFrame>
        <p:nvGraphicFramePr>
          <p:cNvPr id="28" name="Content Placeholder 2">
            <a:extLst>
              <a:ext uri="{FF2B5EF4-FFF2-40B4-BE49-F238E27FC236}">
                <a16:creationId xmlns:a16="http://schemas.microsoft.com/office/drawing/2014/main" id="{70D48EF4-BFA3-3866-4BB3-E3D77723DC3B}"/>
              </a:ext>
            </a:extLst>
          </p:cNvPr>
          <p:cNvGraphicFramePr/>
          <p:nvPr>
            <p:extLst>
              <p:ext uri="{D42A27DB-BD31-4B8C-83A1-F6EECF244321}">
                <p14:modId xmlns:p14="http://schemas.microsoft.com/office/powerpoint/2010/main" val="1283342872"/>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E30408B7-02B2-4EC4-8EE8-B53E74642A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C117A00-E1E3-4C50-9444-14FB2BC778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4233674"/>
            <a:ext cx="12192000" cy="262432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965200" y="4428318"/>
            <a:ext cx="8508512" cy="127407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200" kern="1200">
                <a:solidFill>
                  <a:schemeClr val="bg1"/>
                </a:solidFill>
                <a:latin typeface="+mj-lt"/>
                <a:ea typeface="+mj-ea"/>
                <a:cs typeface="+mj-cs"/>
              </a:rPr>
              <a:t>Boosters Carried Maximum Payload</a:t>
            </a:r>
          </a:p>
        </p:txBody>
      </p:sp>
      <p:pic>
        <p:nvPicPr>
          <p:cNvPr id="6" name="Picture 5">
            <a:extLst>
              <a:ext uri="{FF2B5EF4-FFF2-40B4-BE49-F238E27FC236}">
                <a16:creationId xmlns:a16="http://schemas.microsoft.com/office/drawing/2014/main" id="{9C0C5B32-AE5C-41E9-B4BA-0DA7511530D0}"/>
              </a:ext>
            </a:extLst>
          </p:cNvPr>
          <p:cNvPicPr>
            <a:picLocks noChangeAspect="1"/>
          </p:cNvPicPr>
          <p:nvPr/>
        </p:nvPicPr>
        <p:blipFill>
          <a:blip r:embed="rId2"/>
          <a:stretch>
            <a:fillRect/>
          </a:stretch>
        </p:blipFill>
        <p:spPr>
          <a:xfrm>
            <a:off x="1633126" y="643467"/>
            <a:ext cx="8925749" cy="3280212"/>
          </a:xfrm>
          <a:prstGeom prst="rect">
            <a:avLst/>
          </a:prstGeom>
        </p:spPr>
      </p:pic>
      <p:grpSp>
        <p:nvGrpSpPr>
          <p:cNvPr id="15" name="Group 14">
            <a:extLst>
              <a:ext uri="{FF2B5EF4-FFF2-40B4-BE49-F238E27FC236}">
                <a16:creationId xmlns:a16="http://schemas.microsoft.com/office/drawing/2014/main" id="{3CA30F3A-949D-4014-A5BD-809F81E8413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08171" y="4641753"/>
            <a:ext cx="1128382" cy="847206"/>
            <a:chOff x="8183879" y="1000124"/>
            <a:chExt cx="1562267" cy="1172973"/>
          </a:xfrm>
        </p:grpSpPr>
        <p:sp>
          <p:nvSpPr>
            <p:cNvPr id="16" name="Freeform 5">
              <a:extLst>
                <a:ext uri="{FF2B5EF4-FFF2-40B4-BE49-F238E27FC236}">
                  <a16:creationId xmlns:a16="http://schemas.microsoft.com/office/drawing/2014/main" id="{A486C148-F247-4847-8096-6992A8A977A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183879" y="1348782"/>
              <a:ext cx="935037" cy="8243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17" name="Freeform 5">
              <a:extLst>
                <a:ext uri="{FF2B5EF4-FFF2-40B4-BE49-F238E27FC236}">
                  <a16:creationId xmlns:a16="http://schemas.microsoft.com/office/drawing/2014/main" id="{F05C5920-B89E-417C-9583-B3DC913ADD7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983979" y="1000124"/>
              <a:ext cx="762167" cy="6719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11146536" y="6035040"/>
            <a:ext cx="548640" cy="548640"/>
          </a:xfrm>
          <a:prstGeom prst="ellipse">
            <a:avLst/>
          </a:prstGeom>
          <a:solidFill>
            <a:schemeClr val="bg1">
              <a:alpha val="80000"/>
            </a:schemeClr>
          </a:solidFill>
        </p:spPr>
        <p:txBody>
          <a:bodyPr vert="horz" lIns="91440" tIns="45720" rIns="91440" bIns="45720" rtlCol="0" anchor="ctr">
            <a:normAutofit/>
          </a:bodyPr>
          <a:lstStyle/>
          <a:p>
            <a:pPr algn="ctr">
              <a:spcAft>
                <a:spcPts val="600"/>
              </a:spcAft>
            </a:pPr>
            <a:fld id="{5075537C-CA84-1446-933C-8E9D027F9201}" type="slidenum">
              <a:rPr lang="en-US" sz="1200">
                <a:solidFill>
                  <a:schemeClr val="tx1"/>
                </a:solidFill>
                <a:latin typeface="+mn-lt"/>
              </a:rPr>
              <a:pPr algn="ctr">
                <a:spcAft>
                  <a:spcPts val="600"/>
                </a:spcAft>
              </a:pPr>
              <a:t>30</a:t>
            </a:fld>
            <a:endParaRPr lang="en-US" sz="1200">
              <a:solidFill>
                <a:schemeClr val="tx1"/>
              </a:solidFill>
              <a:latin typeface="+mn-lt"/>
            </a:endParaRPr>
          </a:p>
        </p:txBody>
      </p:sp>
    </p:spTree>
    <p:extLst>
      <p:ext uri="{BB962C8B-B14F-4D97-AF65-F5344CB8AC3E}">
        <p14:creationId xmlns:p14="http://schemas.microsoft.com/office/powerpoint/2010/main" val="35666463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E30408B7-02B2-4EC4-8EE8-B53E74642A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C117A00-E1E3-4C50-9444-14FB2BC778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4233674"/>
            <a:ext cx="12192000" cy="262432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965200" y="4428318"/>
            <a:ext cx="8508512" cy="127407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6000" kern="1200">
                <a:solidFill>
                  <a:schemeClr val="bg1"/>
                </a:solidFill>
                <a:latin typeface="+mj-lt"/>
                <a:ea typeface="+mj-ea"/>
                <a:cs typeface="+mj-cs"/>
              </a:rPr>
              <a:t>2015 Launch Records</a:t>
            </a:r>
          </a:p>
        </p:txBody>
      </p:sp>
      <p:pic>
        <p:nvPicPr>
          <p:cNvPr id="6" name="Picture 5">
            <a:extLst>
              <a:ext uri="{FF2B5EF4-FFF2-40B4-BE49-F238E27FC236}">
                <a16:creationId xmlns:a16="http://schemas.microsoft.com/office/drawing/2014/main" id="{3A0564E0-3DDC-417F-827E-4F76000E5CD7}"/>
              </a:ext>
            </a:extLst>
          </p:cNvPr>
          <p:cNvPicPr>
            <a:picLocks noChangeAspect="1"/>
          </p:cNvPicPr>
          <p:nvPr/>
        </p:nvPicPr>
        <p:blipFill>
          <a:blip r:embed="rId2"/>
          <a:stretch>
            <a:fillRect/>
          </a:stretch>
        </p:blipFill>
        <p:spPr>
          <a:xfrm>
            <a:off x="965201" y="1231758"/>
            <a:ext cx="10261600" cy="2103629"/>
          </a:xfrm>
          <a:prstGeom prst="rect">
            <a:avLst/>
          </a:prstGeom>
        </p:spPr>
      </p:pic>
      <p:grpSp>
        <p:nvGrpSpPr>
          <p:cNvPr id="15" name="Group 14">
            <a:extLst>
              <a:ext uri="{FF2B5EF4-FFF2-40B4-BE49-F238E27FC236}">
                <a16:creationId xmlns:a16="http://schemas.microsoft.com/office/drawing/2014/main" id="{3CA30F3A-949D-4014-A5BD-809F81E8413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08171" y="4641753"/>
            <a:ext cx="1128382" cy="847206"/>
            <a:chOff x="8183879" y="1000124"/>
            <a:chExt cx="1562267" cy="1172973"/>
          </a:xfrm>
        </p:grpSpPr>
        <p:sp>
          <p:nvSpPr>
            <p:cNvPr id="16" name="Freeform 5">
              <a:extLst>
                <a:ext uri="{FF2B5EF4-FFF2-40B4-BE49-F238E27FC236}">
                  <a16:creationId xmlns:a16="http://schemas.microsoft.com/office/drawing/2014/main" id="{A486C148-F247-4847-8096-6992A8A977A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183879" y="1348782"/>
              <a:ext cx="935037" cy="8243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17" name="Freeform 5">
              <a:extLst>
                <a:ext uri="{FF2B5EF4-FFF2-40B4-BE49-F238E27FC236}">
                  <a16:creationId xmlns:a16="http://schemas.microsoft.com/office/drawing/2014/main" id="{F05C5920-B89E-417C-9583-B3DC913ADD7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983979" y="1000124"/>
              <a:ext cx="762167" cy="6719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11146536" y="6035040"/>
            <a:ext cx="548640" cy="548640"/>
          </a:xfrm>
          <a:prstGeom prst="ellipse">
            <a:avLst/>
          </a:prstGeom>
          <a:solidFill>
            <a:schemeClr val="bg1">
              <a:alpha val="80000"/>
            </a:schemeClr>
          </a:solidFill>
        </p:spPr>
        <p:txBody>
          <a:bodyPr vert="horz" lIns="91440" tIns="45720" rIns="91440" bIns="45720" rtlCol="0" anchor="ctr">
            <a:normAutofit/>
          </a:bodyPr>
          <a:lstStyle/>
          <a:p>
            <a:pPr algn="ctr">
              <a:spcAft>
                <a:spcPts val="600"/>
              </a:spcAft>
            </a:pPr>
            <a:fld id="{5075537C-CA84-1446-933C-8E9D027F9201}" type="slidenum">
              <a:rPr lang="en-US" sz="1200">
                <a:solidFill>
                  <a:schemeClr val="tx1"/>
                </a:solidFill>
                <a:latin typeface="+mn-lt"/>
              </a:rPr>
              <a:pPr algn="ctr">
                <a:spcAft>
                  <a:spcPts val="600"/>
                </a:spcAft>
              </a:pPr>
              <a:t>31</a:t>
            </a:fld>
            <a:endParaRPr lang="en-US" sz="1200">
              <a:solidFill>
                <a:schemeClr val="tx1"/>
              </a:solidFill>
              <a:latin typeface="+mn-lt"/>
            </a:endParaRPr>
          </a:p>
        </p:txBody>
      </p:sp>
    </p:spTree>
    <p:extLst>
      <p:ext uri="{BB962C8B-B14F-4D97-AF65-F5344CB8AC3E}">
        <p14:creationId xmlns:p14="http://schemas.microsoft.com/office/powerpoint/2010/main" val="13984391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E30408B7-02B2-4EC4-8EE8-B53E74642A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C117A00-E1E3-4C50-9444-14FB2BC778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4233674"/>
            <a:ext cx="12192000" cy="262432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965200" y="4428318"/>
            <a:ext cx="8508512" cy="127407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200" kern="1200">
                <a:solidFill>
                  <a:schemeClr val="bg1"/>
                </a:solidFill>
                <a:latin typeface="+mj-lt"/>
                <a:ea typeface="+mj-ea"/>
                <a:cs typeface="+mj-cs"/>
              </a:rPr>
              <a:t>Rank Landing Outcomes Between 2010-06-04 and 2017-03-20</a:t>
            </a:r>
          </a:p>
        </p:txBody>
      </p:sp>
      <p:pic>
        <p:nvPicPr>
          <p:cNvPr id="6" name="Picture 5">
            <a:extLst>
              <a:ext uri="{FF2B5EF4-FFF2-40B4-BE49-F238E27FC236}">
                <a16:creationId xmlns:a16="http://schemas.microsoft.com/office/drawing/2014/main" id="{BCF37A17-ACF1-4150-8B7E-51A358FA989C}"/>
              </a:ext>
            </a:extLst>
          </p:cNvPr>
          <p:cNvPicPr>
            <a:picLocks noChangeAspect="1"/>
          </p:cNvPicPr>
          <p:nvPr/>
        </p:nvPicPr>
        <p:blipFill>
          <a:blip r:embed="rId2"/>
          <a:stretch>
            <a:fillRect/>
          </a:stretch>
        </p:blipFill>
        <p:spPr>
          <a:xfrm>
            <a:off x="1236428" y="643467"/>
            <a:ext cx="9719145" cy="3280212"/>
          </a:xfrm>
          <a:prstGeom prst="rect">
            <a:avLst/>
          </a:prstGeom>
        </p:spPr>
      </p:pic>
      <p:grpSp>
        <p:nvGrpSpPr>
          <p:cNvPr id="15" name="Group 14">
            <a:extLst>
              <a:ext uri="{FF2B5EF4-FFF2-40B4-BE49-F238E27FC236}">
                <a16:creationId xmlns:a16="http://schemas.microsoft.com/office/drawing/2014/main" id="{3CA30F3A-949D-4014-A5BD-809F81E8413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08171" y="4641753"/>
            <a:ext cx="1128382" cy="847206"/>
            <a:chOff x="8183879" y="1000124"/>
            <a:chExt cx="1562267" cy="1172973"/>
          </a:xfrm>
        </p:grpSpPr>
        <p:sp>
          <p:nvSpPr>
            <p:cNvPr id="16" name="Freeform 5">
              <a:extLst>
                <a:ext uri="{FF2B5EF4-FFF2-40B4-BE49-F238E27FC236}">
                  <a16:creationId xmlns:a16="http://schemas.microsoft.com/office/drawing/2014/main" id="{A486C148-F247-4847-8096-6992A8A977A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183879" y="1348782"/>
              <a:ext cx="935037" cy="8243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17" name="Freeform 5">
              <a:extLst>
                <a:ext uri="{FF2B5EF4-FFF2-40B4-BE49-F238E27FC236}">
                  <a16:creationId xmlns:a16="http://schemas.microsoft.com/office/drawing/2014/main" id="{F05C5920-B89E-417C-9583-B3DC913ADD7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983979" y="1000124"/>
              <a:ext cx="762167" cy="6719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11146536" y="6035040"/>
            <a:ext cx="548640" cy="548640"/>
          </a:xfrm>
          <a:prstGeom prst="ellipse">
            <a:avLst/>
          </a:prstGeom>
          <a:solidFill>
            <a:schemeClr val="bg1">
              <a:alpha val="80000"/>
            </a:schemeClr>
          </a:solidFill>
        </p:spPr>
        <p:txBody>
          <a:bodyPr vert="horz" lIns="91440" tIns="45720" rIns="91440" bIns="45720" rtlCol="0" anchor="ctr">
            <a:normAutofit/>
          </a:bodyPr>
          <a:lstStyle/>
          <a:p>
            <a:pPr algn="ctr">
              <a:spcAft>
                <a:spcPts val="600"/>
              </a:spcAft>
            </a:pPr>
            <a:fld id="{5075537C-CA84-1446-933C-8E9D027F9201}" type="slidenum">
              <a:rPr lang="en-US" sz="1200">
                <a:solidFill>
                  <a:schemeClr val="tx1"/>
                </a:solidFill>
                <a:latin typeface="+mn-lt"/>
              </a:rPr>
              <a:pPr algn="ctr">
                <a:spcAft>
                  <a:spcPts val="600"/>
                </a:spcAft>
              </a:pPr>
              <a:t>32</a:t>
            </a:fld>
            <a:endParaRPr lang="en-US" sz="1200">
              <a:solidFill>
                <a:schemeClr val="tx1"/>
              </a:solidFill>
              <a:latin typeface="+mn-lt"/>
            </a:endParaRPr>
          </a:p>
        </p:txBody>
      </p:sp>
    </p:spTree>
    <p:extLst>
      <p:ext uri="{BB962C8B-B14F-4D97-AF65-F5344CB8AC3E}">
        <p14:creationId xmlns:p14="http://schemas.microsoft.com/office/powerpoint/2010/main" val="39751684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556532" y="643467"/>
            <a:ext cx="11210925" cy="74483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spcAft>
                <a:spcPts val="600"/>
              </a:spcAft>
            </a:pPr>
            <a:endParaRPr lang="en-US" sz="3200" kern="1200" dirty="0">
              <a:solidFill>
                <a:schemeClr val="bg1"/>
              </a:solidFill>
              <a:latin typeface="+mj-lt"/>
              <a:ea typeface="+mj-ea"/>
              <a:cs typeface="+mj-cs"/>
            </a:endParaRPr>
          </a:p>
        </p:txBody>
      </p:sp>
      <p:pic>
        <p:nvPicPr>
          <p:cNvPr id="6" name="Picture 5">
            <a:extLst>
              <a:ext uri="{FF2B5EF4-FFF2-40B4-BE49-F238E27FC236}">
                <a16:creationId xmlns:a16="http://schemas.microsoft.com/office/drawing/2014/main" id="{AA52D45C-8B66-4294-BC03-C939382B390E}"/>
              </a:ext>
            </a:extLst>
          </p:cNvPr>
          <p:cNvPicPr>
            <a:picLocks noChangeAspect="1"/>
          </p:cNvPicPr>
          <p:nvPr/>
        </p:nvPicPr>
        <p:blipFill>
          <a:blip r:embed="rId2"/>
          <a:stretch>
            <a:fillRect/>
          </a:stretch>
        </p:blipFill>
        <p:spPr>
          <a:xfrm>
            <a:off x="1766739" y="1675227"/>
            <a:ext cx="8658522" cy="4394199"/>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34</a:t>
            </a:fld>
            <a:endParaRPr lang="en-US" sz="1200">
              <a:solidFill>
                <a:schemeClr val="tx1">
                  <a:tint val="75000"/>
                </a:schemeClr>
              </a:solidFill>
              <a:latin typeface="+mn-lt"/>
            </a:endParaRPr>
          </a:p>
        </p:txBody>
      </p:sp>
      <p:sp>
        <p:nvSpPr>
          <p:cNvPr id="9" name="TextBox 8">
            <a:extLst>
              <a:ext uri="{FF2B5EF4-FFF2-40B4-BE49-F238E27FC236}">
                <a16:creationId xmlns:a16="http://schemas.microsoft.com/office/drawing/2014/main" id="{5E54922A-DA71-4101-A478-BB88A414E0B2}"/>
              </a:ext>
            </a:extLst>
          </p:cNvPr>
          <p:cNvSpPr txBox="1"/>
          <p:nvPr/>
        </p:nvSpPr>
        <p:spPr>
          <a:xfrm>
            <a:off x="3257305" y="670110"/>
            <a:ext cx="6097978" cy="584775"/>
          </a:xfrm>
          <a:prstGeom prst="rect">
            <a:avLst/>
          </a:prstGeom>
          <a:noFill/>
        </p:spPr>
        <p:txBody>
          <a:bodyPr wrap="square">
            <a:spAutoFit/>
          </a:bodyPr>
          <a:lstStyle/>
          <a:p>
            <a:r>
              <a:rPr lang="en-US" sz="3200" dirty="0">
                <a:solidFill>
                  <a:schemeClr val="bg1"/>
                </a:solidFill>
              </a:rPr>
              <a:t>All launch sites US map markers</a:t>
            </a:r>
          </a:p>
        </p:txBody>
      </p:sp>
    </p:spTree>
    <p:extLst>
      <p:ext uri="{BB962C8B-B14F-4D97-AF65-F5344CB8AC3E}">
        <p14:creationId xmlns:p14="http://schemas.microsoft.com/office/powerpoint/2010/main" val="9816717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556532" y="643467"/>
            <a:ext cx="11210925" cy="74483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spcAft>
                <a:spcPts val="600"/>
              </a:spcAft>
            </a:pPr>
            <a:r>
              <a:rPr lang="en-US" sz="3200" kern="1200" dirty="0">
                <a:solidFill>
                  <a:schemeClr val="bg1"/>
                </a:solidFill>
                <a:latin typeface="+mj-lt"/>
                <a:ea typeface="+mj-ea"/>
                <a:cs typeface="+mj-cs"/>
              </a:rPr>
              <a:t>SpaceX Launch Records Dashboard</a:t>
            </a:r>
          </a:p>
        </p:txBody>
      </p:sp>
      <p:pic>
        <p:nvPicPr>
          <p:cNvPr id="4" name="Picture 3">
            <a:extLst>
              <a:ext uri="{FF2B5EF4-FFF2-40B4-BE49-F238E27FC236}">
                <a16:creationId xmlns:a16="http://schemas.microsoft.com/office/drawing/2014/main" id="{C62AD249-845D-4E74-BAF0-F8771E39F636}"/>
              </a:ext>
            </a:extLst>
          </p:cNvPr>
          <p:cNvPicPr>
            <a:picLocks noChangeAspect="1"/>
          </p:cNvPicPr>
          <p:nvPr/>
        </p:nvPicPr>
        <p:blipFill>
          <a:blip r:embed="rId2"/>
          <a:stretch>
            <a:fillRect/>
          </a:stretch>
        </p:blipFill>
        <p:spPr>
          <a:xfrm>
            <a:off x="2779623" y="1675227"/>
            <a:ext cx="6632753" cy="4394199"/>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36</a:t>
            </a:fld>
            <a:endParaRPr lang="en-US" sz="1200">
              <a:solidFill>
                <a:schemeClr val="tx1">
                  <a:tint val="75000"/>
                </a:schemeClr>
              </a:solidFill>
              <a:latin typeface="+mn-lt"/>
            </a:endParaRPr>
          </a:p>
        </p:txBody>
      </p:sp>
    </p:spTree>
    <p:extLst>
      <p:ext uri="{BB962C8B-B14F-4D97-AF65-F5344CB8AC3E}">
        <p14:creationId xmlns:p14="http://schemas.microsoft.com/office/powerpoint/2010/main" val="70013293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556532" y="643467"/>
            <a:ext cx="11210925" cy="74483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spcAft>
                <a:spcPts val="600"/>
              </a:spcAft>
            </a:pPr>
            <a:r>
              <a:rPr lang="en-US" sz="3200" kern="1200">
                <a:solidFill>
                  <a:schemeClr val="bg1"/>
                </a:solidFill>
                <a:latin typeface="+mj-lt"/>
                <a:ea typeface="+mj-ea"/>
                <a:cs typeface="+mj-cs"/>
              </a:rPr>
              <a:t>Launch Success Ratio for KSC LC-39A</a:t>
            </a:r>
          </a:p>
        </p:txBody>
      </p:sp>
      <p:pic>
        <p:nvPicPr>
          <p:cNvPr id="4" name="Picture 3">
            <a:extLst>
              <a:ext uri="{FF2B5EF4-FFF2-40B4-BE49-F238E27FC236}">
                <a16:creationId xmlns:a16="http://schemas.microsoft.com/office/drawing/2014/main" id="{41E6CE3A-FBD2-4D0F-B8D9-2D5330F99152}"/>
              </a:ext>
            </a:extLst>
          </p:cNvPr>
          <p:cNvPicPr>
            <a:picLocks noChangeAspect="1"/>
          </p:cNvPicPr>
          <p:nvPr/>
        </p:nvPicPr>
        <p:blipFill>
          <a:blip r:embed="rId2"/>
          <a:stretch>
            <a:fillRect/>
          </a:stretch>
        </p:blipFill>
        <p:spPr>
          <a:xfrm>
            <a:off x="2274958" y="1675227"/>
            <a:ext cx="7642084" cy="4394199"/>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37</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86616070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556532" y="643467"/>
            <a:ext cx="11210925" cy="74483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spcAft>
                <a:spcPts val="600"/>
              </a:spcAft>
            </a:pPr>
            <a:r>
              <a:rPr lang="en-US" sz="3200" kern="1200">
                <a:solidFill>
                  <a:schemeClr val="bg1"/>
                </a:solidFill>
                <a:latin typeface="+mj-lt"/>
                <a:ea typeface="+mj-ea"/>
                <a:cs typeface="+mj-cs"/>
              </a:rPr>
              <a:t>Classification Accuracy</a:t>
            </a:r>
          </a:p>
        </p:txBody>
      </p:sp>
      <p:pic>
        <p:nvPicPr>
          <p:cNvPr id="7" name="Picture 6">
            <a:extLst>
              <a:ext uri="{FF2B5EF4-FFF2-40B4-BE49-F238E27FC236}">
                <a16:creationId xmlns:a16="http://schemas.microsoft.com/office/drawing/2014/main" id="{0C317B69-94DE-4888-8F00-C02018ACC714}"/>
              </a:ext>
            </a:extLst>
          </p:cNvPr>
          <p:cNvPicPr>
            <a:picLocks noChangeAspect="1"/>
          </p:cNvPicPr>
          <p:nvPr/>
        </p:nvPicPr>
        <p:blipFill>
          <a:blip r:embed="rId2"/>
          <a:stretch>
            <a:fillRect/>
          </a:stretch>
        </p:blipFill>
        <p:spPr>
          <a:xfrm>
            <a:off x="643467" y="1977571"/>
            <a:ext cx="10905066" cy="3789511"/>
          </a:xfrm>
          <a:prstGeom prst="rect">
            <a:avLst/>
          </a:prstGeom>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39</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4594460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Freeform: Shape 24">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63029" y="1012004"/>
            <a:ext cx="3416158" cy="479540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a:solidFill>
                  <a:srgbClr val="FFFFFF"/>
                </a:solidFill>
                <a:latin typeface="+mj-lt"/>
                <a:ea typeface="+mj-ea"/>
                <a:cs typeface="+mj-cs"/>
              </a:rPr>
              <a:t>Introduction</a:t>
            </a:r>
          </a:p>
        </p:txBody>
      </p:sp>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10726220" y="6356350"/>
            <a:ext cx="627580" cy="365125"/>
          </a:xfrm>
        </p:spPr>
        <p:txBody>
          <a:bodyPr vert="horz" lIns="91440" tIns="45720" rIns="91440" bIns="45720" rtlCol="0" anchor="ctr">
            <a:normAutofit/>
          </a:bodyPr>
          <a:lstStyle/>
          <a:p>
            <a:pPr>
              <a:spcAft>
                <a:spcPts val="600"/>
              </a:spcAft>
            </a:pPr>
            <a:fld id="{5075537C-CA84-1446-933C-8E9D027F9201}" type="slidenum">
              <a:rPr lang="en-US" sz="1200">
                <a:solidFill>
                  <a:prstClr val="black">
                    <a:tint val="75000"/>
                  </a:prstClr>
                </a:solidFill>
                <a:latin typeface="+mn-lt"/>
              </a:rPr>
              <a:pPr>
                <a:spcAft>
                  <a:spcPts val="600"/>
                </a:spcAft>
              </a:pPr>
              <a:t>4</a:t>
            </a:fld>
            <a:endParaRPr lang="en-US" sz="1200">
              <a:solidFill>
                <a:prstClr val="black">
                  <a:tint val="75000"/>
                </a:prstClr>
              </a:solidFill>
              <a:latin typeface="+mn-lt"/>
            </a:endParaRPr>
          </a:p>
        </p:txBody>
      </p:sp>
      <p:graphicFrame>
        <p:nvGraphicFramePr>
          <p:cNvPr id="21" name="Content Placeholder 2">
            <a:extLst>
              <a:ext uri="{FF2B5EF4-FFF2-40B4-BE49-F238E27FC236}">
                <a16:creationId xmlns:a16="http://schemas.microsoft.com/office/drawing/2014/main" id="{4110D689-A038-5B3B-3905-E81F62F872F0}"/>
              </a:ext>
            </a:extLst>
          </p:cNvPr>
          <p:cNvGraphicFramePr/>
          <p:nvPr>
            <p:extLst>
              <p:ext uri="{D42A27DB-BD31-4B8C-83A1-F6EECF244321}">
                <p14:modId xmlns:p14="http://schemas.microsoft.com/office/powerpoint/2010/main" val="218307407"/>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556532" y="643467"/>
            <a:ext cx="11210925" cy="74483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spcAft>
                <a:spcPts val="600"/>
              </a:spcAft>
            </a:pPr>
            <a:r>
              <a:rPr lang="en-US" sz="3200" kern="1200">
                <a:solidFill>
                  <a:schemeClr val="bg1"/>
                </a:solidFill>
                <a:latin typeface="+mj-lt"/>
                <a:ea typeface="+mj-ea"/>
                <a:cs typeface="+mj-cs"/>
              </a:rPr>
              <a:t>Confusion Matrix</a:t>
            </a:r>
          </a:p>
        </p:txBody>
      </p:sp>
      <p:pic>
        <p:nvPicPr>
          <p:cNvPr id="3" name="Picture 2">
            <a:extLst>
              <a:ext uri="{FF2B5EF4-FFF2-40B4-BE49-F238E27FC236}">
                <a16:creationId xmlns:a16="http://schemas.microsoft.com/office/drawing/2014/main" id="{9C58E8E6-CE6F-4399-8E9D-94F0C37CA5C8}"/>
              </a:ext>
            </a:extLst>
          </p:cNvPr>
          <p:cNvPicPr>
            <a:picLocks noChangeAspect="1"/>
          </p:cNvPicPr>
          <p:nvPr/>
        </p:nvPicPr>
        <p:blipFill>
          <a:blip r:embed="rId2"/>
          <a:stretch>
            <a:fillRect/>
          </a:stretch>
        </p:blipFill>
        <p:spPr>
          <a:xfrm>
            <a:off x="2992597" y="1675227"/>
            <a:ext cx="6206805" cy="4394199"/>
          </a:xfrm>
          <a:prstGeom prst="rect">
            <a:avLst/>
          </a:prstGeom>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40</a:t>
            </a:fld>
            <a:endParaRPr lang="en-US" sz="1200">
              <a:solidFill>
                <a:schemeClr val="tx1">
                  <a:tint val="75000"/>
                </a:schemeClr>
              </a:solidFill>
              <a:latin typeface="+mn-lt"/>
            </a:endParaRPr>
          </a:p>
        </p:txBody>
      </p:sp>
    </p:spTree>
    <p:extLst>
      <p:ext uri="{BB962C8B-B14F-4D97-AF65-F5344CB8AC3E}">
        <p14:creationId xmlns:p14="http://schemas.microsoft.com/office/powerpoint/2010/main" val="36450342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10515600" cy="435133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dirty="0">
                <a:latin typeface="Abadi" panose="020B0604020104020204" pitchFamily="34" charset="0"/>
              </a:rPr>
              <a:t>Launch success rate started to increase in 2013 till 2020.</a:t>
            </a: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GitHub URL: https://github.com/vidit-sharma/IBM-Data-Science-Capstone.git</a:t>
            </a:r>
            <a:endParaRPr lang="en-US" sz="2200" dirty="0">
              <a:solidFill>
                <a:schemeClr val="accent3">
                  <a:lumMod val="25000"/>
                </a:schemeClr>
              </a:solidFill>
              <a:latin typeface="Abadi" panose="020B0604020104020204" pitchFamily="34" charset="0"/>
            </a:endParaRP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Freeform: Shape 18">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863029" y="1012004"/>
            <a:ext cx="3416158" cy="479540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a:solidFill>
                  <a:srgbClr val="FFFFFF"/>
                </a:solidFill>
                <a:latin typeface="+mj-lt"/>
                <a:ea typeface="+mj-ea"/>
                <a:cs typeface="+mj-cs"/>
              </a:rPr>
              <a:t>Methodology</a:t>
            </a:r>
          </a:p>
        </p:txBody>
      </p:sp>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a:xfrm>
            <a:off x="10726220" y="6356350"/>
            <a:ext cx="627580" cy="365125"/>
          </a:xfrm>
        </p:spPr>
        <p:txBody>
          <a:bodyPr vert="horz" lIns="91440" tIns="45720" rIns="91440" bIns="45720" rtlCol="0" anchor="ctr">
            <a:normAutofit/>
          </a:bodyPr>
          <a:lstStyle/>
          <a:p>
            <a:pPr>
              <a:spcAft>
                <a:spcPts val="600"/>
              </a:spcAft>
            </a:pPr>
            <a:fld id="{5075537C-CA84-1446-933C-8E9D027F9201}" type="slidenum">
              <a:rPr lang="en-US" sz="1200">
                <a:solidFill>
                  <a:prstClr val="black">
                    <a:tint val="75000"/>
                  </a:prstClr>
                </a:solidFill>
                <a:latin typeface="+mn-lt"/>
              </a:rPr>
              <a:pPr>
                <a:spcAft>
                  <a:spcPts val="600"/>
                </a:spcAft>
              </a:pPr>
              <a:t>6</a:t>
            </a:fld>
            <a:endParaRPr lang="en-US" sz="1200">
              <a:solidFill>
                <a:prstClr val="black">
                  <a:tint val="75000"/>
                </a:prstClr>
              </a:solidFill>
              <a:latin typeface="+mn-lt"/>
            </a:endParaRPr>
          </a:p>
        </p:txBody>
      </p:sp>
      <p:graphicFrame>
        <p:nvGraphicFramePr>
          <p:cNvPr id="15" name="Content Placeholder 2">
            <a:extLst>
              <a:ext uri="{FF2B5EF4-FFF2-40B4-BE49-F238E27FC236}">
                <a16:creationId xmlns:a16="http://schemas.microsoft.com/office/drawing/2014/main" id="{DE9FF987-F390-5E54-A760-632FAE6A3E62}"/>
              </a:ext>
            </a:extLst>
          </p:cNvPr>
          <p:cNvGraphicFramePr/>
          <p:nvPr>
            <p:extLst>
              <p:ext uri="{D42A27DB-BD31-4B8C-83A1-F6EECF244321}">
                <p14:modId xmlns:p14="http://schemas.microsoft.com/office/powerpoint/2010/main" val="3519949630"/>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16">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0" name="Rectangle 18">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20">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22">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24">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Freeform: Shape 26">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9" name="Rectangle 28">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466722" y="586855"/>
            <a:ext cx="3201366" cy="338749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r">
              <a:spcAft>
                <a:spcPts val="600"/>
              </a:spcAft>
            </a:pPr>
            <a:r>
              <a:rPr lang="en-US" kern="1200">
                <a:solidFill>
                  <a:srgbClr val="FFFFFF"/>
                </a:solidFill>
                <a:latin typeface="+mj-lt"/>
                <a:ea typeface="+mj-ea"/>
                <a:cs typeface="+mj-cs"/>
              </a:rPr>
              <a:t>Data Collection</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810259" y="649480"/>
            <a:ext cx="6555347" cy="5546047"/>
          </a:xfrm>
          <a:prstGeom prst="rect">
            <a:avLst/>
          </a:prstGeom>
        </p:spPr>
        <p:txBody>
          <a:bodyPr vert="horz" lIns="91440" tIns="45720" rIns="91440" bIns="45720" rtlCol="0" anchor="ctr">
            <a:normAutofit/>
          </a:bodyPr>
          <a:lstStyle/>
          <a:p>
            <a:pPr>
              <a:spcBef>
                <a:spcPts val="1400"/>
              </a:spcBef>
            </a:pPr>
            <a:r>
              <a:rPr lang="en-US" sz="2000"/>
              <a:t>Data was collected using two methods:</a:t>
            </a:r>
          </a:p>
          <a:p>
            <a:pPr marL="914400" lvl="1">
              <a:spcBef>
                <a:spcPts val="1400"/>
              </a:spcBef>
            </a:pPr>
            <a:r>
              <a:rPr lang="en-US" sz="2000"/>
              <a:t>Using SpaceX API</a:t>
            </a:r>
          </a:p>
          <a:p>
            <a:pPr marL="914400" lvl="2">
              <a:spcBef>
                <a:spcPts val="1400"/>
              </a:spcBef>
            </a:pPr>
            <a:r>
              <a:rPr lang="en-US">
                <a:hlinkClick r:id="rId2"/>
              </a:rPr>
              <a:t>https://api.spacexdata.com/v4/rockets/</a:t>
            </a:r>
            <a:endParaRPr lang="en-US"/>
          </a:p>
          <a:p>
            <a:pPr marL="914400" lvl="1">
              <a:spcBef>
                <a:spcPts val="1400"/>
              </a:spcBef>
            </a:pPr>
            <a:r>
              <a:rPr lang="en-US" sz="2000"/>
              <a:t>Web Scraping from </a:t>
            </a:r>
            <a:r>
              <a:rPr lang="en-US" sz="2000" b="0" i="0">
                <a:effectLst/>
              </a:rPr>
              <a:t>Wikipedia</a:t>
            </a:r>
            <a:endParaRPr lang="en-US" sz="2000"/>
          </a:p>
          <a:p>
            <a:pPr marL="914400" lvl="1">
              <a:spcBef>
                <a:spcPts val="1400"/>
              </a:spcBef>
            </a:pPr>
            <a:endParaRPr lang="en-US" sz="2000"/>
          </a:p>
          <a:p>
            <a:pPr marL="914400" lvl="2">
              <a:spcBef>
                <a:spcPts val="1400"/>
              </a:spcBef>
            </a:pPr>
            <a:endParaRPr lang="en-US"/>
          </a:p>
        </p:txBody>
      </p:sp>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chemeClr val="tx1">
                    <a:lumMod val="50000"/>
                    <a:lumOff val="50000"/>
                  </a:schemeClr>
                </a:solidFill>
                <a:latin typeface="+mn-lt"/>
              </a:rPr>
              <a:pPr>
                <a:spcAft>
                  <a:spcPts val="600"/>
                </a:spcAft>
              </a:pPr>
              <a:t>7</a:t>
            </a:fld>
            <a:endParaRPr lang="en-US" sz="1100">
              <a:solidFill>
                <a:schemeClr val="tx1">
                  <a:lumMod val="50000"/>
                  <a:lumOff val="50000"/>
                </a:schemeClr>
              </a:solidFill>
              <a:latin typeface="+mn-lt"/>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33CD251C-A887-4D2F-925B-FC0971985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3B2069EE-A08E-44F0-B3F9-3CF8CC2DCA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126740" cy="6857542"/>
          </a:xfrm>
          <a:custGeom>
            <a:avLst/>
            <a:gdLst>
              <a:gd name="connsiteX0" fmla="*/ 0 w 6126740"/>
              <a:gd name="connsiteY0" fmla="*/ 0 h 6857542"/>
              <a:gd name="connsiteX1" fmla="*/ 4980067 w 6126740"/>
              <a:gd name="connsiteY1" fmla="*/ 0 h 6857542"/>
              <a:gd name="connsiteX2" fmla="*/ 4992714 w 6126740"/>
              <a:gd name="connsiteY2" fmla="*/ 31774 h 6857542"/>
              <a:gd name="connsiteX3" fmla="*/ 6047722 w 6126740"/>
              <a:gd name="connsiteY3" fmla="*/ 2682457 h 6857542"/>
              <a:gd name="connsiteX4" fmla="*/ 6047722 w 6126740"/>
              <a:gd name="connsiteY4" fmla="*/ 3752208 h 6857542"/>
              <a:gd name="connsiteX5" fmla="*/ 4890218 w 6126740"/>
              <a:gd name="connsiteY5" fmla="*/ 6660411 h 6857542"/>
              <a:gd name="connsiteX6" fmla="*/ 4811756 w 6126740"/>
              <a:gd name="connsiteY6" fmla="*/ 6857542 h 6857542"/>
              <a:gd name="connsiteX7" fmla="*/ 0 w 6126740"/>
              <a:gd name="connsiteY7" fmla="*/ 6857542 h 6857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26740" h="6857542">
                <a:moveTo>
                  <a:pt x="0" y="0"/>
                </a:moveTo>
                <a:lnTo>
                  <a:pt x="4980067" y="0"/>
                </a:lnTo>
                <a:lnTo>
                  <a:pt x="4992714" y="31774"/>
                </a:lnTo>
                <a:cubicBezTo>
                  <a:pt x="6047722" y="2682457"/>
                  <a:pt x="6047722" y="2682457"/>
                  <a:pt x="6047722" y="2682457"/>
                </a:cubicBezTo>
                <a:cubicBezTo>
                  <a:pt x="6153080" y="2988100"/>
                  <a:pt x="6153080" y="3446565"/>
                  <a:pt x="6047722" y="3752208"/>
                </a:cubicBezTo>
                <a:cubicBezTo>
                  <a:pt x="5563735" y="4968215"/>
                  <a:pt x="5185620" y="5918220"/>
                  <a:pt x="4890218" y="6660411"/>
                </a:cubicBezTo>
                <a:lnTo>
                  <a:pt x="4811756" y="6857542"/>
                </a:lnTo>
                <a:lnTo>
                  <a:pt x="0" y="6857542"/>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20" name="Group 19">
            <a:extLst>
              <a:ext uri="{FF2B5EF4-FFF2-40B4-BE49-F238E27FC236}">
                <a16:creationId xmlns:a16="http://schemas.microsoft.com/office/drawing/2014/main" id="{9C6E8597-0CCE-4A8A-9326-AA52691A1C8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40080" y="640080"/>
            <a:ext cx="1128382" cy="847206"/>
            <a:chOff x="5307830" y="325570"/>
            <a:chExt cx="1128382" cy="847206"/>
          </a:xfrm>
        </p:grpSpPr>
        <p:sp>
          <p:nvSpPr>
            <p:cNvPr id="21" name="Freeform 5">
              <a:extLst>
                <a:ext uri="{FF2B5EF4-FFF2-40B4-BE49-F238E27FC236}">
                  <a16:creationId xmlns:a16="http://schemas.microsoft.com/office/drawing/2014/main" id="{E78FE76E-DF1D-420B-957F-8ECE93C02B8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307830" y="577396"/>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22" name="Freeform 5">
              <a:extLst>
                <a:ext uri="{FF2B5EF4-FFF2-40B4-BE49-F238E27FC236}">
                  <a16:creationId xmlns:a16="http://schemas.microsoft.com/office/drawing/2014/main" id="{CF2F61F0-9758-4DEF-AC08-7B00F04A463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85720" y="325570"/>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sp>
        <p:nvSpPr>
          <p:cNvPr id="4" name="Title 1">
            <a:extLst>
              <a:ext uri="{FF2B5EF4-FFF2-40B4-BE49-F238E27FC236}">
                <a16:creationId xmlns:a16="http://schemas.microsoft.com/office/drawing/2014/main" id="{5066AA34-20EE-4A59-B343-346A8DB5667C}"/>
              </a:ext>
            </a:extLst>
          </p:cNvPr>
          <p:cNvSpPr txBox="1">
            <a:spLocks/>
          </p:cNvSpPr>
          <p:nvPr/>
        </p:nvSpPr>
        <p:spPr>
          <a:xfrm>
            <a:off x="767289" y="1487285"/>
            <a:ext cx="4220967" cy="171709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800">
                <a:solidFill>
                  <a:schemeClr val="bg1"/>
                </a:solidFill>
                <a:latin typeface="+mj-lt"/>
                <a:ea typeface="+mj-ea"/>
                <a:cs typeface="+mj-cs"/>
              </a:rPr>
              <a:t>Data Collection – SpaceX API</a:t>
            </a:r>
          </a:p>
        </p:txBody>
      </p:sp>
      <p:pic>
        <p:nvPicPr>
          <p:cNvPr id="11" name="Picture 10">
            <a:extLst>
              <a:ext uri="{FF2B5EF4-FFF2-40B4-BE49-F238E27FC236}">
                <a16:creationId xmlns:a16="http://schemas.microsoft.com/office/drawing/2014/main" id="{D9599AFC-30F5-47B1-8E87-B11DB718D7E6}"/>
              </a:ext>
            </a:extLst>
          </p:cNvPr>
          <p:cNvPicPr>
            <a:picLocks noChangeAspect="1"/>
          </p:cNvPicPr>
          <p:nvPr/>
        </p:nvPicPr>
        <p:blipFill>
          <a:blip r:embed="rId2"/>
          <a:stretch>
            <a:fillRect/>
          </a:stretch>
        </p:blipFill>
        <p:spPr>
          <a:xfrm>
            <a:off x="6615623" y="4392625"/>
            <a:ext cx="4849488" cy="581937"/>
          </a:xfrm>
          <a:prstGeom prst="rect">
            <a:avLst/>
          </a:prstGeom>
        </p:spPr>
      </p:pic>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767290" y="3428999"/>
            <a:ext cx="4075054" cy="2741213"/>
          </a:xfrm>
          <a:prstGeom prst="rect">
            <a:avLst/>
          </a:prstGeom>
        </p:spPr>
        <p:txBody>
          <a:bodyPr vert="horz" lIns="91440" tIns="45720" rIns="91440" bIns="45720" rtlCol="0" anchor="t">
            <a:normAutofit/>
          </a:bodyPr>
          <a:lstStyle/>
          <a:p>
            <a:pPr>
              <a:spcBef>
                <a:spcPts val="1400"/>
              </a:spcBef>
            </a:pPr>
            <a:r>
              <a:rPr lang="en-US" sz="1700">
                <a:solidFill>
                  <a:schemeClr val="bg1"/>
                </a:solidFill>
              </a:rPr>
              <a:t>Present your data collection with SpaceX REST calls using key phrases and flowcharts</a:t>
            </a:r>
          </a:p>
          <a:p>
            <a:pPr>
              <a:spcBef>
                <a:spcPts val="1400"/>
              </a:spcBef>
            </a:pPr>
            <a:endParaRPr lang="en-US" sz="1700">
              <a:solidFill>
                <a:schemeClr val="bg1"/>
              </a:solidFill>
            </a:endParaRPr>
          </a:p>
          <a:p>
            <a:pPr>
              <a:spcBef>
                <a:spcPts val="1400"/>
              </a:spcBef>
            </a:pPr>
            <a:r>
              <a:rPr lang="en-US" sz="1700">
                <a:solidFill>
                  <a:schemeClr val="bg1"/>
                </a:solidFill>
              </a:rPr>
              <a:t>GitHub URL: </a:t>
            </a:r>
            <a:r>
              <a:rPr lang="en-US" sz="1700">
                <a:solidFill>
                  <a:schemeClr val="bg1"/>
                </a:solidFill>
                <a:hlinkClick r:id="rId3"/>
              </a:rPr>
              <a:t>https://github.com/vidit-sharma/IBM-Data-Science-Capstone/blob/master/1.%20Data%20Collection%20API.ipynb</a:t>
            </a:r>
            <a:endParaRPr lang="en-US" sz="1700">
              <a:solidFill>
                <a:schemeClr val="bg1"/>
              </a:solidFill>
            </a:endParaRPr>
          </a:p>
          <a:p>
            <a:endParaRPr lang="en-US" sz="1700">
              <a:solidFill>
                <a:schemeClr val="bg1"/>
              </a:solidFill>
            </a:endParaRPr>
          </a:p>
        </p:txBody>
      </p:sp>
      <p:pic>
        <p:nvPicPr>
          <p:cNvPr id="9" name="Picture 8">
            <a:extLst>
              <a:ext uri="{FF2B5EF4-FFF2-40B4-BE49-F238E27FC236}">
                <a16:creationId xmlns:a16="http://schemas.microsoft.com/office/drawing/2014/main" id="{79FB9A41-D0B7-4EB1-A641-150C54F42107}"/>
              </a:ext>
            </a:extLst>
          </p:cNvPr>
          <p:cNvPicPr>
            <a:picLocks noChangeAspect="1"/>
          </p:cNvPicPr>
          <p:nvPr/>
        </p:nvPicPr>
        <p:blipFill rotWithShape="1">
          <a:blip r:embed="rId4"/>
          <a:srcRect l="12192" r="9622"/>
          <a:stretch/>
        </p:blipFill>
        <p:spPr>
          <a:xfrm>
            <a:off x="6620298" y="2996884"/>
            <a:ext cx="5082818" cy="861373"/>
          </a:xfrm>
          <a:prstGeom prst="rect">
            <a:avLst/>
          </a:prstGeom>
        </p:spPr>
      </p:pic>
      <p:pic>
        <p:nvPicPr>
          <p:cNvPr id="7" name="Picture 6">
            <a:extLst>
              <a:ext uri="{FF2B5EF4-FFF2-40B4-BE49-F238E27FC236}">
                <a16:creationId xmlns:a16="http://schemas.microsoft.com/office/drawing/2014/main" id="{E4EC70B4-A72A-4529-AB2F-45A07F52A1BC}"/>
              </a:ext>
            </a:extLst>
          </p:cNvPr>
          <p:cNvPicPr>
            <a:picLocks noChangeAspect="1"/>
          </p:cNvPicPr>
          <p:nvPr/>
        </p:nvPicPr>
        <p:blipFill rotWithShape="1">
          <a:blip r:embed="rId5"/>
          <a:srcRect l="13262"/>
          <a:stretch/>
        </p:blipFill>
        <p:spPr>
          <a:xfrm>
            <a:off x="6620299" y="1482005"/>
            <a:ext cx="4141780" cy="1146010"/>
          </a:xfrm>
          <a:prstGeom prst="rect">
            <a:avLst/>
          </a:prstGeom>
        </p:spPr>
      </p:pic>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a:xfrm>
            <a:off x="11146536" y="6035040"/>
            <a:ext cx="548640" cy="548640"/>
          </a:xfrm>
          <a:prstGeom prst="ellipse">
            <a:avLst/>
          </a:prstGeom>
          <a:solidFill>
            <a:schemeClr val="tx1">
              <a:alpha val="80000"/>
            </a:schemeClr>
          </a:solidFill>
        </p:spPr>
        <p:txBody>
          <a:bodyPr vert="horz" lIns="91440" tIns="45720" rIns="91440" bIns="45720" rtlCol="0" anchor="ctr">
            <a:normAutofit/>
          </a:bodyPr>
          <a:lstStyle/>
          <a:p>
            <a:pPr algn="ctr">
              <a:spcAft>
                <a:spcPts val="600"/>
              </a:spcAft>
            </a:pPr>
            <a:fld id="{5075537C-CA84-1446-933C-8E9D027F9201}" type="slidenum">
              <a:rPr lang="en-US" sz="1200">
                <a:solidFill>
                  <a:schemeClr val="bg1"/>
                </a:solidFill>
                <a:latin typeface="+mn-lt"/>
              </a:rPr>
              <a:pPr algn="ctr">
                <a:spcAft>
                  <a:spcPts val="600"/>
                </a:spcAft>
              </a:pPr>
              <a:t>8</a:t>
            </a:fld>
            <a:endParaRPr lang="en-US" sz="1200">
              <a:solidFill>
                <a:schemeClr val="bg1"/>
              </a:solidFill>
              <a:latin typeface="+mn-lt"/>
            </a:endParaRPr>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33CD251C-A887-4D2F-925B-FC0971985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B19D093C-27FB-4032-B282-42C4563F2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9454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767290" y="1780661"/>
            <a:ext cx="3582073" cy="1463472"/>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100" kern="1200">
                <a:solidFill>
                  <a:schemeClr val="bg1"/>
                </a:solidFill>
                <a:latin typeface="+mj-lt"/>
                <a:ea typeface="+mj-ea"/>
                <a:cs typeface="+mj-cs"/>
              </a:rPr>
              <a:t>Data Collection - Scraping</a:t>
            </a:r>
          </a:p>
        </p:txBody>
      </p:sp>
      <p:grpSp>
        <p:nvGrpSpPr>
          <p:cNvPr id="31" name="Group 30">
            <a:extLst>
              <a:ext uri="{FF2B5EF4-FFF2-40B4-BE49-F238E27FC236}">
                <a16:creationId xmlns:a16="http://schemas.microsoft.com/office/drawing/2014/main" id="{35EE815E-1BD3-4777-B652-6D98825BF66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67290" y="681628"/>
            <a:ext cx="1128382" cy="847206"/>
            <a:chOff x="668003" y="1684057"/>
            <a:chExt cx="1128382" cy="847206"/>
          </a:xfrm>
        </p:grpSpPr>
        <p:sp>
          <p:nvSpPr>
            <p:cNvPr id="32" name="Freeform 5">
              <a:extLst>
                <a:ext uri="{FF2B5EF4-FFF2-40B4-BE49-F238E27FC236}">
                  <a16:creationId xmlns:a16="http://schemas.microsoft.com/office/drawing/2014/main" id="{E6692982-4A7D-4392-87CD-F0CD4B027DD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68003" y="1935883"/>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33" name="Freeform 5">
              <a:extLst>
                <a:ext uri="{FF2B5EF4-FFF2-40B4-BE49-F238E27FC236}">
                  <a16:creationId xmlns:a16="http://schemas.microsoft.com/office/drawing/2014/main" id="{196485F7-F277-4123-AC53-98EA4C85877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245893" y="1684057"/>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767290" y="3383121"/>
            <a:ext cx="3582072" cy="2793251"/>
          </a:xfrm>
          <a:prstGeom prst="rect">
            <a:avLst/>
          </a:prstGeom>
        </p:spPr>
        <p:txBody>
          <a:bodyPr vert="horz" lIns="91440" tIns="45720" rIns="91440" bIns="45720" rtlCol="0" anchor="t">
            <a:normAutofit/>
          </a:bodyPr>
          <a:lstStyle/>
          <a:p>
            <a:pPr>
              <a:spcBef>
                <a:spcPts val="1400"/>
              </a:spcBef>
            </a:pPr>
            <a:r>
              <a:rPr lang="en-US" sz="2000">
                <a:solidFill>
                  <a:schemeClr val="bg1"/>
                </a:solidFill>
              </a:rPr>
              <a:t>We applied web scrapping to web-scrap Falcon 9 launch records with Beautiful Soup.</a:t>
            </a:r>
          </a:p>
          <a:p>
            <a:pPr>
              <a:spcBef>
                <a:spcPts val="1400"/>
              </a:spcBef>
            </a:pPr>
            <a:r>
              <a:rPr lang="en-US" sz="2000">
                <a:solidFill>
                  <a:schemeClr val="bg1"/>
                </a:solidFill>
              </a:rPr>
              <a:t>GitHub URL: </a:t>
            </a:r>
            <a:r>
              <a:rPr lang="en-US" sz="2000">
                <a:solidFill>
                  <a:schemeClr val="bg1"/>
                </a:solidFill>
                <a:hlinkClick r:id="rId2"/>
              </a:rPr>
              <a:t>https://github.com/vidit-sharma/IBM-Data-Science-Capstone/blob/master/2.%20Data%20Collection%20with%20Web%20Scraping.ipynb</a:t>
            </a:r>
            <a:endParaRPr lang="en-US" sz="2000">
              <a:solidFill>
                <a:schemeClr val="bg1"/>
              </a:solidFill>
            </a:endParaRPr>
          </a:p>
        </p:txBody>
      </p:sp>
      <p:pic>
        <p:nvPicPr>
          <p:cNvPr id="7" name="Picture 6">
            <a:extLst>
              <a:ext uri="{FF2B5EF4-FFF2-40B4-BE49-F238E27FC236}">
                <a16:creationId xmlns:a16="http://schemas.microsoft.com/office/drawing/2014/main" id="{D85F01F2-CBF8-415B-9BAA-1E1DB6ADF718}"/>
              </a:ext>
            </a:extLst>
          </p:cNvPr>
          <p:cNvPicPr>
            <a:picLocks noChangeAspect="1"/>
          </p:cNvPicPr>
          <p:nvPr/>
        </p:nvPicPr>
        <p:blipFill>
          <a:blip r:embed="rId3"/>
          <a:stretch>
            <a:fillRect/>
          </a:stretch>
        </p:blipFill>
        <p:spPr>
          <a:xfrm>
            <a:off x="5116652" y="1479251"/>
            <a:ext cx="6642532" cy="3321264"/>
          </a:xfrm>
          <a:prstGeom prst="rect">
            <a:avLst/>
          </a:prstGeom>
        </p:spPr>
      </p:pic>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a:xfrm>
            <a:off x="11146536" y="6035040"/>
            <a:ext cx="548640" cy="548640"/>
          </a:xfrm>
          <a:prstGeom prst="ellipse">
            <a:avLst/>
          </a:prstGeom>
          <a:solidFill>
            <a:schemeClr val="tx1">
              <a:alpha val="80000"/>
            </a:schemeClr>
          </a:solidFill>
        </p:spPr>
        <p:txBody>
          <a:bodyPr vert="horz" lIns="91440" tIns="45720" rIns="91440" bIns="45720" rtlCol="0" anchor="ctr">
            <a:normAutofit/>
          </a:bodyPr>
          <a:lstStyle/>
          <a:p>
            <a:pPr algn="ctr">
              <a:spcAft>
                <a:spcPts val="600"/>
              </a:spcAft>
            </a:pPr>
            <a:fld id="{5075537C-CA84-1446-933C-8E9D027F9201}" type="slidenum">
              <a:rPr lang="en-US" sz="1200">
                <a:solidFill>
                  <a:schemeClr val="bg1"/>
                </a:solidFill>
                <a:latin typeface="+mn-lt"/>
              </a:rPr>
              <a:pPr algn="ctr">
                <a:spcAft>
                  <a:spcPts val="600"/>
                </a:spcAft>
              </a:pPr>
              <a:t>9</a:t>
            </a:fld>
            <a:endParaRPr lang="en-US" sz="1200">
              <a:solidFill>
                <a:schemeClr val="bg1"/>
              </a:solidFill>
              <a:latin typeface="+mn-lt"/>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462</TotalTime>
  <Words>1119</Words>
  <Application>Microsoft Office PowerPoint</Application>
  <PresentationFormat>Widescreen</PresentationFormat>
  <Paragraphs>170</Paragraphs>
  <Slides>43</Slides>
  <Notes>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43</vt:i4>
      </vt:variant>
    </vt:vector>
  </HeadingPairs>
  <TitlesOfParts>
    <vt:vector size="49" baseType="lpstr">
      <vt:lpstr>Abadi</vt:lpstr>
      <vt:lpstr>Arial</vt:lpstr>
      <vt:lpstr>Calibri</vt:lpstr>
      <vt:lpstr>Calibri Light</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Vidit Vivek Sharma</cp:lastModifiedBy>
  <cp:revision>202</cp:revision>
  <dcterms:created xsi:type="dcterms:W3CDTF">2021-04-29T18:58:34Z</dcterms:created>
  <dcterms:modified xsi:type="dcterms:W3CDTF">2022-07-26T23:04:36Z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